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AF09E-5B82-4AD9-88E7-1E6A3FB68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67D71-EA67-4E99-86B9-0CED8D917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28CC8-A1C2-47F6-9867-24B64ADC3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4B252-4D64-4153-AB3E-9116215E6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B8A2E8-5609-4930-996D-8EF6EC514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5BF140-5E44-4891-A571-98DFCDA7E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BB2116-696C-431C-8ECE-616291BF1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FDDF50-546C-4C15-9462-0EAE3BE73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BA060-00E9-4040-A13B-701FAA532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61726-DB72-4345-9190-E8603BF23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04B1C-9DC2-4A83-9350-E10C0FAB0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400311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湿寒体质养生视频知识讲座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湿寒体质的基本知识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湿寒体质的养生方法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湿寒体质的中医调理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湿寒体质养生的常见误区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湿寒体质的基本知识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765" r="267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59" r="288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湿寒体质的定义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湿寒体质的人通常表现为畏寒怕冷、手脚冰凉、身体沉重、容易疲劳等症状。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湿寒体质是指体内阴气过重，阳气不足，导致身体出现一系列寒湿症状的体质。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湿寒体质的表现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湿寒体质的人常常感到身体沉重、乏力、手脚冰凉，容易疲劳，关节疼痛，肌肉酸胀等。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在精神方面，湿寒体质的人容易出现情绪低落、焦虑、抑郁等情况。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此外，湿寒体质的人还可能出现睡眠质量差、食欲不振、大便稀溏等症状。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8" r="1466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长期生活在阴冷、潮湿的环境中，或者经常接触冷水等，都可能导致湿寒体质的形成。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过度摄入生冷食物、饮料等，会损伤身体阳气，导致湿寒体质。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饮食习惯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长期缺乏运动，身体代谢缓慢，气血不畅，也容易形成湿寒体质。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比如年龄增长、久病体虚、情绪压力等，也可能导致湿寒体质的形成。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湿寒体质的形成原因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湿寒体质的养生方法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温热食物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多吃温热性的食物，如姜、葱、蒜、山楂、红枣、桂圆等，以温热全身，驱散体内寒气。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增加热量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适当增加蛋白质、脂肪的摄入，如瘦肉、蛋、奶、豆类等，以提供足够的热量。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少吃生冷食物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避免食用生冷食物，如冷饮、生菜、海鲜等，以免加重体内湿寒。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选择适量的有氧运动，如散步、慢跑、太极拳等，以促进身体新陈代谢和血液循环。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避免过度运动导致大量出汗，以免耗伤体内的阳气和加重湿寒。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运动时要注意保暖，特别是四肢和头部的保暖，以免受寒邪侵袭。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运动养生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保持室内温暖，避免长时间处于阴冷、潮湿的环境中。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保持室内温暖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晚上用热水泡脚，可以促进血液循环，祛除体内湿寒。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泡脚驱寒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穿着要保暖、干燥，避免穿潮湿的衣服，以免湿寒侵入体内。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注意穿着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湿寒体质的中医调理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https://d.book118.com/387140031146006043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2024-09-17T19:16:52.201</cp:lastPrinted>
  <dcterms:created xsi:type="dcterms:W3CDTF">2024-09-17T11:16:52Z</dcterms:created>
  <dcterms:modified xsi:type="dcterms:W3CDTF">2024-09-17T11:16:54Z</dcterms:modified>
</cp:coreProperties>
</file>