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F1210-6D0D-4B64-A44E-A4F848FA8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CF747-EA9B-4CB7-B875-9E3BBFC5C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5F494-C224-452A-884E-DB3641643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D770F-5117-4207-8F8D-BBD0E5FB6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D4462-96A4-4FD6-B942-DD037AD7D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A776D-B600-4D58-BCB5-1B0976B87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C839A-2297-4617-9E27-B4BC2A01C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8F2D7-1C3A-4FA7-BAC4-B4FB16A7C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08927-581E-46E0-8ED6-51C5A3B59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DABB3-98B0-43CB-98A9-4C89AD506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FB584-4BF2-4C02-A216-D060D21B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41144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可行性研究方案估算精度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可行性研究方案估算精度的概述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可行性研究方案估算的方法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提高可行性研究方案估算精度的策略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可行性研究方案估算精度的实际应用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可行性研究方案估算精度的概述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估算精度是指预测值与实际值之间的接近程度。在可行性研究方案中，估算精度越高，预测结果的可信度就越高，从而有助于决策者做出更准确的决策。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估算精度可以通过计算误差范围、使用统计方法和利用专业经验等方法来评估。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估算精度的定义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高精度的估算结果能够提高决策的质量和可靠性，降低决策风险。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资源合理配置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准确的估算有助于合理配置资源，避免资源浪费或不足，提高资源利用效率。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高精度的估算结果可以作为未来发展趋势的预测依据，帮助企业或项目做出更好的规划。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估算精度的重要性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样本量的大小对估算精度也有影响。样本量越大，估算结果的精度越高。因此，在可行性研究方案中，应尽量扩大样本量以提高估算精度。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数据来源的可靠性和准确性直接影响估算精度。使用可靠的数据来源，如官方数据、专业机构报告等，可以提高估算精度。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不同的研究方法对估算精度的影响不同。选择合适的研究方法可以提高估算精度，如回归分析、专家评估等。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参数选择对估算精度的影响较大。选择合适的参数可以提高估算精度，参数选择不当则可能导致估算结果偏差较大。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影响估算精度的因素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可行性研究方案估算的方法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专家评估法是一种基于专家经验和知识的估算方法，通过专家对项目相关参数和指标的评估，得出项目估算结果。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专家评估法能够快速得出估算结果，且在某些领域具有较高的准确性。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依赖于专家的经验和知识水平，可能存在主观性和经验误差。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类比估算法是通过比较类似项目的数据和参数，来估算当前项目的规模、成本和时间等指标的方法。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类比估算法简单易行，适用于类似项目之间的比较和估算。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类比项目的选取和数据可比性对估算精度影响较大，可能存在误差。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类比估算法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参数估算法是一种基于历史数据和统计模型的估算方法，通过建立数学模型，将项目参数与历史数据相关联，得出估算结果。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参数估算法具有较高的精度和可靠性，适用于大规模、复杂项目的估算。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需要大量的历史数据和准确的模型参数，可能存在数据获取和模型建立的难度。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蒙特卡洛模拟法是一种基于概率统计的估算方法，通过模拟项目各种可能出现的状态和结果，得出项目估算结果的范围和概率分布。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蒙特卡洛模拟法能够得出项目估算结果的概率分布，有助于了解项目风险和不确定性。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蒙特卡洛模拟法需要大量的模拟次数和计算资源，可能存在计算复杂度和成本较高的问题。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蒙特卡洛模拟法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提高可行性研究方案估算精度的策略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https://d.book118.com/387141144042006040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2024-09-12T14:26:16.814</cp:lastPrinted>
  <dcterms:created xsi:type="dcterms:W3CDTF">2024-09-12T06:26:16Z</dcterms:created>
  <dcterms:modified xsi:type="dcterms:W3CDTF">2024-09-12T06:26:18Z</dcterms:modified>
</cp:coreProperties>
</file>