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ADD77-D7C1-49B8-BD05-E432386D0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CD836-89EE-44CB-A54E-61BDEB9B5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470E-806C-42F9-A197-6BEE39B5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E2CA2-0DE5-44EC-BC9B-61D7068C8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ADABD-E03E-435A-BF8A-1DC8EF8D0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E7AEA-1A0E-4346-9FB8-35EDD073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F02F8-D17A-462A-8CFA-26F405A4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83EEF-B1FF-4A36-95DB-C426D5B30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ACCF2-89DD-4ACB-A2EE-1C9F516A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C7729-C8F4-45A5-A61C-18F161D7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B6162-A5DA-4020-B154-91D7380E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5145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念珠膜组织炎的病因与治疗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预防策略及健康教育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链球菌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链球菌是一种常见的细菌，可引起皮肤和软组织的感染，包括念珠膜组织炎。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葡萄球菌也是一种常见的细菌，可引起多种感染，包括皮肤、软组织和内脏器官的感染。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肠球菌主要引起泌尿道和生殖道的感染，但也可引起皮肤和软组织的感染，如念珠膜组织炎。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白色念珠菌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光滑念珠菌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真菌感染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白色念珠菌是一种真菌，可引起皮肤和黏膜的感染，包括口腔、阴道和皮肤的念珠菌病。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光滑念珠菌也是一种真菌，主要引起泌尿道和生殖道的感染，但也可引起皮肤和软组织的感染。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64" r="188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带状疱疹病毒可引起水痘和带状疱疹，后者可导致皮肤和神经的炎症，进而引发念珠膜组织炎。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带状疱疹病毒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人乳头瘤病毒可引起多种皮肤和黏膜的病变，包括生殖器疣和宫颈癌等，也可导致念珠膜组织炎。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人乳头瘤病毒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长期使用抗生素或免疫抑制剂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长期使用抗生素或免疫抑制剂可导致菌群失调或免疫力下降，从而增加感染的风险。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外伤可导致皮肤和软组织的损伤，使得细菌、真菌或病毒易于侵入并引发感染。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免疫力低下的人群，如老年人、儿童、孕妇和慢性疾病患者等，更容易受到各种病原体的侵袭并引发感染。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红肿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炎症部位皮肤发红、肿胀，触之疼痛。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炎症部位可能出现疼痛，程度轻重不一，严重时可能影响日常生活。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患者通常会出现不同程度的发热，可能是低热或高热，持续数天至数周不等。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炎症累及关节或器官时，可能导致相应的功能障碍。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体征检查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医生按压炎症部位时，患者会感到疼痛。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炎症部位皮肤温度升高，出现红肿热痛等典型炎症表现。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如炎症累及关节，可能导致关节活动受限，影响患者运动功能。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局部压痛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红肿热痛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关节活动受限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炎症指标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病原学检查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如C反应蛋白（CRP）和血沉等炎症指标可升高，反映炎症活动程度。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通过细菌培养、药敏试验等方法，明确致病菌种类及药物敏感性，为治疗提供依据。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血常规检查可发现白细胞计数升高，中性粒细胞比例增加，提示感染存在。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46" b="229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对于骨骼和关节受累的病例，X线检查可发现骨质破坏、关节间隙狭窄等表现。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对于深部组织或器官的炎症，CT或MRI检查可提供更详细的影像信息，有助于准确诊断和评估病情。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CT或MRI检查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根据病原体类型，选择敏感的抗生素进行治疗，如青霉素、头孢菌素等。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58" b="1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使用非甾体类抗炎药（NSAIDs）如布洛芬等，有助于减轻炎症和缓解疼痛。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对于念珠菌感染，需要使用抗真菌药物，如氟康唑、伊曲康唑等。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https://d.book118.com/387145145106006042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2024-09-15T21:01:21.111</cp:lastPrinted>
  <dcterms:created xsi:type="dcterms:W3CDTF">2024-09-15T13:01:21Z</dcterms:created>
  <dcterms:modified xsi:type="dcterms:W3CDTF">2024-09-15T13:01:23Z</dcterms:modified>
</cp:coreProperties>
</file>