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8BE92BE-5EF8-42E5-AACC-2EA7C186072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A59821-F0E4-40D9-BF21-E083C504B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D1FED5-EB02-4704-9A5B-F4DC48668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8F109A-0215-43ED-A5B0-007ABF836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866C40-6A06-4778-BC83-AD40552F1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257FD2-6CF9-46D8-8839-3B79BFB70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ACC16E-62E7-4ABA-AB7B-A51206D9A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99E7DA-72EA-44DA-87E3-1C899505B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12B2A1-7EDD-4703-8976-DA1F59FDF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7ACC7A-ACD9-468E-9CBD-61549CD4E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758B8E-CBFE-4B5C-ABEF-C6729E119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A847DD-85D8-40B3-AEDE-2AAB60B40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A561560-4194-420B-AAC6-ED45B1AF37B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CE95EDE-ABAF-410D-AE74-DE8DEF4D572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146056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毛纺行业安全生产规章制度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毛纺行业安全生产规章制度概述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毛纺行业安全生产规章制度制定流程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毛纺行业安全生产规章制度执行管理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毛纺行业安全生产规章制度教育培训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毛纺行业安全生产规章制度风险管理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毛纺行业安全生产规章制度总结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毛纺行业安全生产规章制度概述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毛纺行业安全生产规章制度的重要性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确保生产安全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安全生产规章制度的定义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保障员工安全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毛纺行业安全生产规章制度的重要性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避免生产意外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预防事故的重要性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规范生产流程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安全生产规章制度的作用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毛纺行业安全生产规章制度的法律依据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毛纺行业的安全生产规章制度建立在一系列的法律依据之上，这些法规旨在保障生产过程中的安全，规定了毛纺行业的安全生产要求，并对相关监管进行规范。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安全生产管理条例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明确生产流程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规范作业流程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安全生产文化建设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培养安全意识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推行安全文化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安全生产培训计划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定期进行安全培训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提高员工安全意识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毛纺行业安全生产规章制度的体系建设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规章制度的体系搭建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建立安全管理体系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制定安全操作规范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毛纺行业安全生产规章制度的执行和检查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监督落实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规章制度的执行流程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明确责任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安全生产责任落实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安全生产检查指标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及时处理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安全生产问题整改措施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毛纺行业安全生产规章制度实施步骤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确保方案完善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制定安全方案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持续监管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建立监督机制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提高安全意识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培训员工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毛纺行业安全生产规章制度制定流程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规章制度的制定目的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明确安全生产责任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制定规章制度的目的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依法合规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制定规章制度的原则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规范操作行为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制定规章制度的意义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规章制度的修订流程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规章制度的修订流程包括了修订标准、修订程序、修订要求以及修订效果评估。这些步骤确保规章制度能够及时更新、有效实施，提高安全生产管理水平。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规章制度的审批和备案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相关部门审批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规章制度的审批程序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规章制度备案内容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规章制度的备案要求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审批流程描述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规章制度的审批流程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审批机构名称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规章制度的审批机构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规章制度的推广方式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安全知识培训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宣传册发放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规章制度的宣传效果评估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员工安全意识提升情况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违章行为减少情况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规章制度的宣传责任落实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责任单位明确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宣传计划落实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规章制度的推广和宣传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规章制度的宣传方式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安全会议宣讲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安全标语张贴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毛纺行业安全生产规章制度的制定是保障安全生产的重要措施。通过明确制定目的、严谨修订流程、规范审批备案、有效推广宣传，全面提升毛纺行业安全生产水平，确保员工安全和企业稳定发展。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毛纺行业安全生产规章制度执行管理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规章制度的执行责任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规章制度的执行责任是企业安全生产管理的基础，责任单位是明确的部门或个人，负责落实规章制度的执行要求。责任人员则是具体责任的承担者，需全面理解并执行规章制度，确保生产过程中的安全。执行要求包括制度宣贯、执行检查、执行奖惩等方面，要求规范，全面执行可提高工作效果。执行效果评估是对规章制度执行情况进行检查评估，及时发现问题，保障安全生产持续改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规章制度的执行流程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清晰明了的流程图示意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规章制度的执行流程图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记录规章制度执行的实际情况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规章制度的执行记录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监督制度执行情况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规章制度的执行监督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规章制度的执行考核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考核规章制度执行的标准指标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规章制度的执行考核指标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规章制度考核的具体流程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规章制度的执行考核程序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考核结果及相关处理措施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规章制度的执行考核结果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对规章制度执行考核结果的奖惩措施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规章制度的执行考核奖惩措施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执行整改措施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制定针对性的整改方案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明确责任部门和整改时限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执行整改时限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规定整改工作完成的时间节点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务必按时落实整改要求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执行整改跟踪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跟踪整改措施的执行情况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及时调整和改进整改方案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规章制度的执行整改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问题分析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认真分析规章制度执行中存在的问题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找出问题原因并加以解决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https://d.book118.com/387146056011006055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137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毛纺行业安全生产规章制度</vt:lpstr>
      <vt:lpstr>目录</vt:lpstr>
      <vt:lpstr>第1章 毛纺行业安全生产规章制度概述</vt:lpstr>
      <vt:lpstr>毛纺行业安全生产规章制度的重要性</vt:lpstr>
      <vt:lpstr> </vt:lpstr>
      <vt:lpstr>毛纺行业安全生产规章制度的体系建设</vt:lpstr>
      <vt:lpstr>毛纺行业安全生产规章制度的执行和检查</vt:lpstr>
      <vt:lpstr>毛纺行业安全生产规章制度实施步骤</vt:lpstr>
      <vt:lpstr>第2章 毛纺行业安全生产规章制度制定流程</vt:lpstr>
      <vt:lpstr>规章制度的制定目的</vt:lpstr>
      <vt:lpstr> </vt:lpstr>
      <vt:lpstr>规章制度的审批和备案</vt:lpstr>
      <vt:lpstr>规章制度的推广和宣传</vt:lpstr>
      <vt:lpstr>总结</vt:lpstr>
      <vt:lpstr>第3章 毛纺行业安全生产规章制度执行管理</vt:lpstr>
      <vt:lpstr> </vt:lpstr>
      <vt:lpstr>规章制度的执行流程</vt:lpstr>
      <vt:lpstr>规章制度的执行考核</vt:lpstr>
      <vt:lpstr>规章制度的执行整改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2024-09-29T14:33:01.908</cp:lastPrinted>
  <dcterms:created xsi:type="dcterms:W3CDTF">2024-09-29T06:33:01Z</dcterms:created>
  <dcterms:modified xsi:type="dcterms:W3CDTF">2024-09-29T06:33:03Z</dcterms:modified>
</cp:coreProperties>
</file>