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16B2D-1426-46F3-8304-22BC3B472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424C8-4DF2-4527-82FD-425C5744F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361FD-99D4-4CDE-BD7B-2ABFA9655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98D6A-3F3F-4D2E-B091-FA18D354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D53E27-374F-44B3-90D7-75E3D86B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2D04B2-3CD0-4316-B31D-DF4FB35D3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FA9E23-8650-4EB3-9F67-6FAFA3B0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0AC35-1140-48F5-ACD0-07D26C777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EF9B5-81B6-4F58-981E-EDDA733B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4BAF0-FD27-49C0-940D-9F7AE7B27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8611F-6893-4DB4-AA79-3C5E3A793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46122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新产品发展的战略与策略规划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新产品发展战略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新产品发展战略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关注客户反馈，持续改进产品以满足不断变化的市场需求。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总结词：以市场需求为出发点，通过满足客户需求来获取市场份额。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深入了解目标市场的需求和趋势，以便开发出符合市场需求的产品或服务。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制定有效的营销策略，提高产品知名度和市场占有率。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市场导向战略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技术导向战略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总结词：以技术研发为核心，通过创新技术来创造竞争优势。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重视技术研发，持续投入资源进行新技术和新产品的开发。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关注行业技术发展趋势，保持技术领先地位。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同时关注市场需求和技术发展，保持市场和技术双重优势。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灵活调整战略重心，以适应市场和技术变化。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通过市场导向了解客户需求，通过技术导向提供满足客户需求的产品或服务。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总结词：结合市场导向和技术导向的战略，通过市场和技术双重优势来获取竞争优势。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混合导向战略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跟随者战略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总结词：在市场上跟随领先者，通过模仿和学习来获取市场份额。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根据市场需求和自身能力，适度模仿并改进市场领先者的产品或服务。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密切关注市场领先者的动态，学习其成功经验。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通过创新技术或独特理念，在新产品市场中占据领先地位。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领先者策略强调创新和先发优势，通过在新产品领域中的技术或理念创新，抢占市场先机，成为行业的领导者。这种策略需要大量的研发投入和风险承受能力，但能够获得较高的市场份额和利润。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领先者策略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挑战行业领先者，通过提供更高品质或更低价格的产品，赢得市场份额。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挑战者策略是一种进攻性的策略，通过提供与领先者不同的产品或服务，满足消费者未被满足的需求，挑战市场领导者。挑战者需要具备强大的生产能力和市场营销能力，以实现规模经济并降低成本。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挑战者策略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跟随市场领导者，模仿或改进其产品，以保持竞争力。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追随者策略是一种防御性的策略，通过模仿市场领导者的产品或服务，并在此基础上进行改进或优化，以保持竞争力。这种策略风险相对较小，但需要密切关注市场变化和消费者需求，以便及时调整产品策略。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追随者策略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专注于细分市场，提供专业化的产品或服务，满足特定群体的需求。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补缺者策略是一种防御性的策略，通过专注于某一细分市场或特定群体，提供专业化的产品或服务，满足其特殊需求。这种策略需要深入了解目标客户的需求和行为特点，以便提供更符合其需求的产品或服务。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补缺者策略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内部团队、外部合作伙伴、市场研究等。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基于市场需求、技术可行性、竞争状况等因素筛选出有潜力的创意。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创意筛选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对筛选出的创意进行优化，提高其商业价值。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创意产生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将创意转化为具体的产品概念，明确产品定位和目标市场。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定义产品概念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制作原型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用户验证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根据产品概念制作原型，用于测试用户反馈和市场反应。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收集用户对原型的反馈，对产品概念进行迭代优化。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概念验证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分析目标市场的规模、增长趋势、竞争格局等。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分析竞争对手的产品特点、优劣势等。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基于市场和竞争分析，设计产品的商业模式，包括定价、销售渠道、盈利模式等。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产品开发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技术实现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根据产品概念和商业模式，制定技术方案并实现。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建立质量管理体系，确保产品符合预期质量和安全标准。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优化生产流程，降低成本，提高产品的性价比。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https://d.book118.com/387146122112006034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2024-09-08T12:39:02.294</cp:lastPrinted>
  <dcterms:created xsi:type="dcterms:W3CDTF">2024-09-08T04:39:02Z</dcterms:created>
  <dcterms:modified xsi:type="dcterms:W3CDTF">2024-09-08T04:39:04Z</dcterms:modified>
</cp:coreProperties>
</file>