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FD753-D5D4-4184-B57E-2716D537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BDAE7-5EFD-439D-BCED-CD248932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A5201-43A7-4EBB-B4AA-159FC417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E2118-43B6-498D-A578-D80E6D6D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214A9-2CDE-47AA-A5EE-B2756D077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F21B9-3512-4EEA-9803-BF8524FF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41799-3EC4-413B-B0CE-2F39F231C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3ED49-1957-4896-A9C5-93386B8D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5D2F3-8C39-40A2-9FD3-59DC6D9D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372E2-F333-4629-B19D-91DF48195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12D63-9CFC-44D0-82D4-5E3A0CE5E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616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感冒的预防调护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感冒的调护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感冒的并发症及预防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感冒的预防保健知识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66" r="326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459" r="20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感冒通常会导致鼻塞、流鼻涕、喉咙痛、咳嗽等症状。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感冒是一种由病毒引起的呼吸道疾病，也称为上呼吸道感染。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28" r="270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70" r="27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由鼻病毒引起，通常症状较轻，病程较短。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普通感冒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由流感病毒引起，症状较重，传染性强，容易引发并发症。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22" b="8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鼻塞、流鼻涕、喉咙痛、咳嗽、发热、头痛等。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严重时可能出现呼吸困难、肺炎等并发症。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经常开窗通风，保持室内空气新鲜，有助于减少病毒和细菌在空气中的密度，降低感染的风险。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在冬季或流感高发季节，可以使用空气净化器来进一步净化室内空气。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勤洗手是预防感冒的有效方法，尤其是在接触公共场所的物品或触摸面部之后。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使用含有至少60%酒精的洗手液或洗手液，并确保彻底冲洗干净。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保持健康的生活方式，如充足的睡眠、均衡的饮食和适度的运动，有助于增强免疫系统的功能。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补充维生素C、维生素E等抗氧化剂可能有助于提高免疫力，但需要在医生的指导下进行。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尽量避免去人群密集的场所，如商场、电影院等，以减少接触感染源的机会。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在公共场所，如公交车、地铁等，尽量保持距离，避免直接接触感染源。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感冒的调护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https://d.book118.com/387146161003006042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2024-09-15T01:34:48.995</cp:lastPrinted>
  <dcterms:created xsi:type="dcterms:W3CDTF">2024-09-14T17:34:49Z</dcterms:created>
  <dcterms:modified xsi:type="dcterms:W3CDTF">2024-09-14T17:34:51Z</dcterms:modified>
</cp:coreProperties>
</file>