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35B76-D8F1-4142-8B94-76254F2F4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551FF-A95A-4857-9986-B801A89C5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B6FA1-6044-40DF-BA7A-4C19381CB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7A411-B9D3-4969-BEDD-E803F1A58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E1CB75-3868-482C-9F0D-5B02E1B93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A5AD32-7F6E-4F2D-812C-BBE9D977D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2B702E-B33E-415F-B6CE-367CBB5F9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7B018-349F-4981-96C2-7E39C6523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FBE0C-1B9D-4ED5-9A81-F40D8B12F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F85FC-21E4-4BA7-8339-D60F98876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F89CF-7147-4850-8EF4-45B17B375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46164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各种护理饮食宣教PPT\n## 1.护理饮食的基本概念与重要性\n### 1.1护理饮食的定义与分类\n### 1.2护理饮食在疾病治疗中的作用\n### 1.3护理饮食与患者生活质量的关系\n## 2.护理饮食的基本原则与实施方法\n### 2.1护理饮食的基本原则\n### 2.2护理饮食的实施方法\n### 2.3护理饮食的监测与调整\n## 3.各种疾病状态下的护理饮食指导\n### 3.1消化系统疾病患者的护理饮食指导\n### 3.2心血管疾病患者的护理饮食指导\n### 3.3肾脏疾病患者的护理饮食指导\n## 4.特殊人群的护理饮食需求\n### 4.1老年患者的护理饮食需求\n### 4.2儿童患者的护理饮食需求\n### 4.3孕妇和哺乳期妇女的护理饮食需求\n## 5.护理饮食宣教的有效沟通技巧\n### 5.1护理饮食宣教的沟通技巧\n### 5.2护理饮食宣教的实践案例分析\n### 5.3提高护理饮食宣教效果的策略\n## 6.护理饮食宣教的团队协作与管理\n### 6.1护理饮食宣教的团队协作\n### 6.2护理饮食宣教的管理与监督\n### 6.3护理饮食宣教的质量评估与持续改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各种护理饮食宣教PPT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护理饮食的基本概念与重要性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护理饮食是指根据患者的病情、营养需求和饮食习惯制定的饮食计划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患者病情：考虑患者的疾病类型、病程、并发症等因素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营养需求：根据患者的年龄、性别、体重、健康状况等因素评估营养需求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饮食习惯：了解患者的饮食喜好、文化背景、宗教信仰等因素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护理饮食的分类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普通饮食：适用于病情稳定、营养需求正常的患者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高蛋白饮食：适用于蛋白质需求量增加的患者，如创伤、感染等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低脂饮食：适用于血脂异常、心血管疾病等患者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低盐饮食：适用于高血压、心力衰竭等患者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忌口饮食：适用于过敏体质、消化系统疾病等患者</a:t>
            </a:r>
            <a:endParaRPr/>
          </a:p>
        </p:txBody>
      </p: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护理饮食的定义与分类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促进患者康复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提供合适的营养，增强机体抵抗力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辅助治疗，如低盐饮食有助于降低高血压患者的血压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促进伤口愈合，如高蛋白饮食有助于提高创伤患者的愈合速度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减轻患者症状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缓解胃肠道症状，如低脂饮食有助于减轻胃肠道负担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改善贫血症状，如高蛋白饮食有助于提高贫血患者的血红蛋白水平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减轻水肿症状，如低盐饮食有助于减轻水肿患者的症状</a:t>
                </a:r>
                <a:endParaRPr/>
              </a:p>
            </p:txBody>
          </p:sp>
          <p:pic>
            <p:nvPicPr>
              <p:cNvPr id="23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降低心血管疾病的风险，如低脂饮食有助于降低血脂水平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降低糖尿病并发症的风险，如低糖饮食有助于控制血糖水平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降低感染并发症的风险，如高蛋白饮食有助于提高免疫力</a:t>
                </a:r>
                <a:endParaRPr/>
              </a:p>
            </p:txBody>
          </p:sp>
          <p:pic>
            <p:nvPicPr>
              <p:cNvPr id="23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护理饮食在疾病治疗中的作用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护理饮食对患者生活质量的影响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身体健康：合适的护理饮食有助于患者康复，提高生活质量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心理平衡：良好的饮食体验有助于患者保持心理平衡，降低焦虑和抑郁情绪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社会适应：适应患者饮食习惯的护理饮食有助于患者更好地融入社会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患者对护理饮食的满意度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饮食口感：根据患者的口味和饮食习惯调整饮食，提高满意度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饮食安全：保证饮食卫生，提供安全的饮食环境，提高满意度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饮食指导：专业的饮食指导，使患者了解饮食对疾病治疗的重要性，提高满意度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护理饮食与患者生活质量的关系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护理饮食的基本原则与实施方法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个体化原则</a:t>
                </a:r>
                <a:endParaRPr/>
              </a:p>
            </p:txBody>
          </p:sp>
          <p:sp>
            <p:nvSpPr>
              <p:cNvPr id="26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根据患者的病情、营养需求和饮食习惯制定饮食计划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考虑患者的年龄、性别、体重、健康状况等因素</a:t>
                </a:r>
                <a:endParaRPr/>
              </a:p>
            </p:txBody>
          </p:sp>
        </p:grpSp>
        <p:grpSp>
          <p:nvGrpSpPr>
            <p:cNvPr id="26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营养均衡原则</a:t>
                </a:r>
                <a:endParaRPr/>
              </a:p>
            </p:txBody>
          </p:sp>
          <p:sp>
            <p:nvSpPr>
              <p:cNvPr id="27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提供足够的能量和营养素，满足患者的生理需求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平衡蛋白质、脂肪、碳水化合物等营养素的比例</a:t>
                </a:r>
                <a:endParaRPr/>
              </a:p>
            </p:txBody>
          </p:sp>
        </p:grpSp>
        <p:grpSp>
          <p:nvGrpSpPr>
            <p:cNvPr id="27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安全性原则</a:t>
                </a:r>
                <a:endParaRPr/>
              </a:p>
            </p:txBody>
          </p:sp>
          <p:sp>
            <p:nvSpPr>
              <p:cNvPr id="27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保证饮食卫生，避免食物污染和食物过敏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注意食物的搭配和烹调方式，避免食物相互作用</a:t>
                </a:r>
                <a:endParaRPr/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护理饮食的基本原则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护理饮食的实施方法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79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评估患者的病情、营养需求和饮食习惯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评估患者的消化功能、咀嚼能力、吞咽能力等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根据评估结果制定饮食计划，包括饮食类型、营养成分、食物种类和数量等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考虑患者的宗教信仰、文化背景和饮食习惯，调整饮食计划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提供符合饮食计划的食物，注意食物的新鲜度、卫生条件和烹调方式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指导患者正确进食，如咀嚼、吞咽等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定期监测患者的营养状况和病情变化，调整饮食计划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观察患者的饮食反应，如胃肠道症状、过敏反应等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营养状况监测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监测患者的体重、血红蛋白、白蛋白等营养指标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评估患者的消化功能、咀嚼能力、吞咽能力等</a:t>
                </a:r>
                <a:endParaRPr/>
              </a:p>
            </p:txBody>
          </p:sp>
          <p:sp>
            <p:nvSpPr>
              <p:cNvPr id="30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病情变化监测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观察患者的病情变化，如症状、体征、检查结果等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评估患者的治疗效果，如康复速度、并发症发生率等</a:t>
                </a:r>
                <a:endParaRPr/>
              </a:p>
            </p:txBody>
          </p:sp>
          <p:sp>
            <p:nvSpPr>
              <p:cNvPr id="30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饮食调整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根据监测结果调整饮食计划，如饮食类型、营养成分、食物种类和数量等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考虑患者的宗教信仰、文化背景和饮食习惯，调整饮食计划</a:t>
                </a:r>
                <a:endParaRPr/>
              </a:p>
            </p:txBody>
          </p:sp>
          <p:sp>
            <p:nvSpPr>
              <p:cNvPr id="31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护理饮食的监测与调整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各种疾病状态下的护理饮食指导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消化系统疾病患者的护理饮食指导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胃肠道疾病患者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低纤维饮食：减少对胃肠道的刺激，如胃炎、胃溃疡等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避免刺激性食物：如辛辣、油腻、过酸、过甜等食物，如胃食管反流病等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肝脏疾病患者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低脂饮食：减轻肝脏负担，如脂肪肝、肝炎等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高蛋白饮食：促进肝细胞修复，如肝硬化、肝衰竭等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胰腺疾病患者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低脂饮食：减少胰腺负担，如急性胰腺炎、慢性胰腺炎等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高蛋白饮食：促进胰腺功能恢复，如胰腺切除术后等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低盐饮食：降低血压，如盐敏感性高血压等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高钾饮食：促进钠排泄，如原发性高血压等</a:t>
                </a:r>
                <a:endParaRPr/>
              </a:p>
            </p:txBody>
          </p:sp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高血压患者</a:t>
                </a:r>
                <a:endParaRPr/>
              </a:p>
            </p:txBody>
          </p:sp>
        </p:grpSp>
        <p:grpSp>
          <p:nvGrpSpPr>
            <p:cNvPr id="3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低脂饮食：降低血脂水平，如高胆固醇血症等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高纤维饮食：预防便秘，减轻心脏负担，如心绞痛等</a:t>
                </a:r>
                <a:endParaRPr/>
              </a:p>
            </p:txBody>
          </p:sp>
          <p:sp>
            <p:nvSpPr>
              <p:cNvPr id="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冠心病患者</a:t>
                </a:r>
                <a:endParaRPr/>
              </a:p>
            </p:txBody>
          </p:sp>
        </p:grpSp>
        <p:grpSp>
          <p:nvGrpSpPr>
            <p:cNvPr id="3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低盐饮食：减轻水肿，降低心脏负担，如心力衰竭等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高蛋白饮食：提高营养状况，改善心脏功能，如心力衰竭等</a:t>
                </a:r>
                <a:endParaRPr/>
              </a:p>
            </p:txBody>
          </p:sp>
          <p:sp>
            <p:nvSpPr>
              <p:cNvPr id="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心力衰竭患者</a:t>
                </a:r>
                <a:endParaRPr/>
              </a:p>
            </p:txBody>
          </p:sp>
        </p:grpSp>
      </p:grpSp>
      <p:pic>
        <p:nvPicPr>
          <p:cNvPr id="4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心血管疾病患者的护理饮食指导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肾脏疾病患者的护理饮食指导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肾炎患者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低蛋白饮食：减轻肾脏负担，如肾炎等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高钙饮食：促进钙沉积，如肾结石等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肾功能不全患者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低蛋白饮食：减轻肾脏负担，如肾功能不全等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高钙饮食：促进钙沉积，如肾结石等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限制钾、磷摄入：预防高钾血症、高磷血症等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https://d.book118.com/387146164005006042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各种护理饮食宣教PPT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2024-09-15T02:32:47.607</cp:lastPrinted>
  <dcterms:created xsi:type="dcterms:W3CDTF">2024-09-14T18:32:47Z</dcterms:created>
  <dcterms:modified xsi:type="dcterms:W3CDTF">2024-09-14T18:32:49Z</dcterms:modified>
</cp:coreProperties>
</file>