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972573-67BC-4CBF-8E47-D8D6ED4B4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AD0D56-8618-4376-A429-DB72FFB2F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872046-2459-4BA8-B33E-4DCFB53DF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51466E-6B93-4C34-85BE-8490160E8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0C8D4D-7CCC-4A1B-B18D-B5F519588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502DFA-B1F3-4E9E-A157-62B86A4F9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03622C-63F3-4E24-A359-EB2D43013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8C1C30-C91D-4C05-ADB9-EA74DFA8F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EA8107-CC19-4497-A287-1834522E6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676952-BF6C-4028-9266-115BC4664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C45EB9-268A-4D9D-8A00-33D448D97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715312112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成功TED演讲的法则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精心准备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内容为王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表达技巧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视觉辅助工具的应用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互动与参与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时间管理与节奏把握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自信与热情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567" b="35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TED演讲的影响力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传播思想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TED演讲作为全球知名的思想交流平台，致力于传播有价值、有深度的思想，影响全球观众。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激发创新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TED演讲鼓励创新思维，推动人们探索新的领域、尝试新的方法，从而改变世界。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塑造未来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TED演讲汇聚了来自各领域的领袖和专家，他们的演讲对于塑造未来趋势、引领社会发展具有重要作用。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6662" r="2666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成功的TED演讲往往探讨重要且有深度的主题，如社会热点、科技前沿、人类命运等，引发观众思考。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内容有深度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演讲者通过生动的语言、真实的情感和富有感染力的表达，与观众建立情感联系，传递思想。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表达有感染力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成功的TED演讲常常打破传统演讲形式，运用独特的创意和多媒体手段，使演讲更加生动有趣。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形式有创意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TED演讲要求演讲者在18分钟内完成演讲，因此成功的演讲者往往能够精准控制时间，确保演讲紧凑而有力。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时间控制得当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成功TED演讲的特点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精心准备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明确演讲目的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在演讲开始之前，明确自己想要传达的主要信息或观点。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主题要具有普遍性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选择能够引起广泛共鸣的主题，以吸引更多听众的关注。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选择熟悉且有热情的主题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确保自己对话题有深入了解，并能激发听众的兴趣。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确定演讲主题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研究受众背景和需求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了解受众的年龄、职业、兴趣等信息，以便更好地定制演讲内容。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了解受众的期望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通过与受众沟通或调查，了解他们对演讲的期望和需求。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尊重受众的多样性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在演讲中尊重不同文化背景、信仰和观点的受众，以建立更好的联系。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深入了解受众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将演讲内容分为引言、正文和结论三个部分，并合理安排时间。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组织演讲内容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125" r="17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使用故事和例子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设计互动环节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通过生动的故事和例子来支持演讲观点，增强演讲的吸引力。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在演讲中安排问答、小组讨论等互动环节，以提高听众的参与度和兴趣。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制定详细演讲提纲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内容为王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成功的TED演讲往往能够给观众带来新的思考角度和启发，提供有价值的信息是吸引观众的关键。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提供新颖、独特、有深度的见解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关注当前社会、科技、文化等领域的热点话题和趋势，选择与之相关的主题进行演讲，更容易引起观众的共鸣和关注。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聚焦热点话题和趋势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讲述自己的亲身经历和独特见解，能够让观众感受到演讲者的真诚和可信度，同时也能为观众提供新的思考角度。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分享个人经验和见解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传递有价值的信息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通过讲述生动、有趣的故事来吸引观众的注意力，让观众更容易理解和记住演讲内容。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讲述生动的故事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为故事创造具体的情境和背景，让观众更容易产生共鸣和情感上的连接。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创造情境和背景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运用比喻和象征等修辞手法，可以让故事更加生动有趣，同时也能帮助观众更好地理解和记忆演讲内容。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利用比喻和象征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用故事吸引听众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在演讲开始前，明确演讲的主题和目标，确保演讲内容紧密围绕主题展开，避免偏离主题或过于冗长。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明确演讲主题和目标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使用简洁、清晰、易于理解的语言来表达观点和思想，避免使用过于复杂或晦涩难懂的词汇和句子。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使用简洁清晰的语言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使用PPT、图片、视频等视觉辅助工具来展示演讲内容，可以让观众更加直观地理解演讲内容，同时也能让演讲更加生动有趣。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利用视觉辅助工具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保持内容简洁明了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表达技巧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使用引人入胜的故事、提问或引用等技巧，从一开始就吸引听众的注意力。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抓住听众注意力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在开场白中简要介绍演讲主题和目的，帮助听众更好地理解和跟随演讲内容。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明确演讲主题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结尾部分可以总结演讲要点，提出行动建议或引用名言警句等，以加深听众对演讲的印象。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留下深刻印象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有效的开场白和结尾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激发情感共鸣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通过讲述真实故事、描绘生动场景等手法，激发听众的情感共鸣，增强演讲的感染力。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适度使用幽默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在演讲中适当插入幽默元素，可以缓解紧张气氛，增强与听众的互动。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避免过度煽情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在运用情感时要适度，避免过度煽情或夸张，以免让听众产生反感。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运用幽默与情感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保持适当的语速，不要过快或过慢，以确保听众能够跟上演讲节奏。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控制语速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根据演讲内容和情感表达的需要，灵活变化语调，以增强演讲的层次感和表现力。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变化语调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避免长时间使用同一种语调或语速，以免造成听众的听觉疲劳和失去兴趣。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避免单调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保持语速和语调适中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视觉辅助工具的应用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https://d.book118.com/387153121125006030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2024-09-02T09:54:59.986</cp:lastPrinted>
  <dcterms:created xsi:type="dcterms:W3CDTF">2024-09-02T01:55:00Z</dcterms:created>
  <dcterms:modified xsi:type="dcterms:W3CDTF">2024-09-02T01:55:02Z</dcterms:modified>
</cp:coreProperties>
</file>