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EDD77-A95A-43E4-B701-E4B57D74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48A8B-8914-4830-861E-8E8CFE83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7137E-01A8-4A3E-A4CD-52561D986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47259-51C4-492F-8CF5-D7174BB1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C6D38-889F-4C17-B4D1-EF279197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7DE92-2D27-40C2-86BD-9589CC45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FECAD-5832-45B2-AD6A-5EB2F20D6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18189-2A74-4C72-9AA5-855A5F55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5507F-231A-4537-9F60-28A6984A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D8B54-52E4-45FF-985B-493D2B31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23CAC-2196-41F0-8BFE-0963897A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312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护理团队展示PPT\n## 1.医院护理团队概述及组成\n### 1.1医院护理团队简介及发展历程\n### 1.2护理团队组织结构及人员构成\n### 1.3护理团队的专业领域与技能特长\n## 2.医院护理团队的服务理念与宗旨\n### 2.1以患者为中心的服务理念\n### 2.2提供全程、全面、全方位的护理服务\n### 2.3持续改进与提升护理服务质量\n## 3.医院护理团队的核心能力与优势\n### 3.1临床护理实践与创新能力\n### 3.2护理教育与培训能力\n### 3.3团队协作与沟通协作能力\n## 4.医院护理团队的主要业绩与成果\n### 4.1临床护理业务成果展示\n### 4.2护理教育与培训成果分享\n### 4.3团队建设与社会责任成果展示\n## 5.医院护理团队的未来发展规划与愿景\n### 5.1护理团队的发展目标与规划\n### 5.2护理团队的创新与发展方向\n### 5.3护理团队对社会与行业的贡献与影响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医院护理团队展示PPT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医院护理团队概述及组成</a:t>
            </a:r>
            <a:endParaRPr/>
          </a:p>
        </p:txBody>
      </p:sp>
      <p:sp>
        <p:nvSpPr>
          <p:cNvPr id="9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护理团队成立于20xx年，拥有xx年的历史</a:t>
                </a:r>
                <a:endParaRPr/>
              </a:p>
            </p:txBody>
          </p:sp>
          <p:sp>
            <p:nvSpPr>
              <p:cNvPr id="1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初始阶段：以基础护理为主，服务于临床科室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发展阶段：逐步拓展专科护理领域，提升护理服务质量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现阶段：形成完整的护理服务体系，满足患者多元化需求</a:t>
                </a:r>
                <a:endParaRPr/>
              </a:p>
            </p:txBody>
          </p:sp>
        </p:grpSp>
        <p:grpSp>
          <p:nvGrpSpPr>
            <p:cNvPr id="1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护理团队规模与分布</a:t>
                </a:r>
                <a:endParaRPr/>
              </a:p>
            </p:txBody>
          </p:sp>
          <p:sp>
            <p:nvSpPr>
              <p:cNvPr id="1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现有护理人员xx名，覆盖全院各个科室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高级职称护理人员xx名，负责护理管理与指导工作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中级职称护理人员xx名，承担临床护理工作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初级职称护理人员xx名，负责基础护理工作</a:t>
                </a:r>
                <a:endParaRPr/>
              </a:p>
            </p:txBody>
          </p:sp>
        </p:grpSp>
        <p:grpSp>
          <p:nvGrpSpPr>
            <p:cNvPr id="1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护理团队荣誉与成果</a:t>
                </a:r>
                <a:endParaRPr/>
              </a:p>
            </p:txBody>
          </p:sp>
          <p:sp>
            <p:nvSpPr>
              <p:cNvPr id="1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获得国家级护理奖项xx项，如“全国护理先进集体”等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获得省级护理奖项xx项，如“省级护理优质服务示范病区”等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发表护理学术论文xx篇，提升护理学术水平</a:t>
                </a:r>
                <a:endParaRPr/>
              </a:p>
            </p:txBody>
          </p:sp>
        </p:grpSp>
      </p:grpSp>
      <p:pic>
        <p:nvPicPr>
          <p:cNvPr id="1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医院护理团队简介及发展历程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护理部：负责护理团队的管理与指导工作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护理科室：包括内科、外科、儿科等各个专科护理科室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护理单元：每个科室下设若干护理单元，负责具体护理工作</a:t>
                </a:r>
                <a:endParaRPr/>
              </a:p>
            </p:txBody>
          </p:sp>
          <p:sp>
            <p:nvSpPr>
              <p:cNvPr id="14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护理团队组织结构</a:t>
                </a:r>
                <a:endParaRPr/>
              </a:p>
            </p:txBody>
          </p:sp>
          <p:sp>
            <p:nvSpPr>
              <p:cNvPr id="14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护理部主任：负责护理部门的整体工作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护理部副主任：协助护理部主任开展工作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科护士长：负责各个科室的护理管理工作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护士长：负责每个护理单元的管理工作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护理骨干：具有丰富的临床护理经验，负责护理技术指导与培训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新入职护士：正在接受护理培训，逐步提升护理能力</a:t>
                </a:r>
                <a:endParaRPr/>
              </a:p>
            </p:txBody>
          </p:sp>
          <p:sp>
            <p:nvSpPr>
              <p:cNvPr id="15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护理团队人员构成</a:t>
                </a:r>
                <a:endParaRPr/>
              </a:p>
            </p:txBody>
          </p:sp>
          <p:sp>
            <p:nvSpPr>
              <p:cNvPr id="15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护理团队组织结构及人员构成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内科护理：涵盖心血管、呼吸、消化等多个专业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外科护理：涵盖普外、骨科、神经外科等多个专业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儿科护理：涵盖新生儿、儿童、青少年等多个年龄段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产科护理：涵盖孕期、分娩、产后等多个阶段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急诊护理：负责应对突发状况，提供及时的急救与护理服务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重症护理：负责重症患者的护理工作，提升救治成功率</a:t>
                </a:r>
                <a:endParaRPr/>
              </a:p>
            </p:txBody>
          </p:sp>
          <p:sp>
            <p:nvSpPr>
              <p:cNvPr id="1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护理团队专业领域</a:t>
                </a:r>
                <a:endParaRPr/>
              </a:p>
            </p:txBody>
          </p:sp>
          <p:sp>
            <p:nvSpPr>
              <p:cNvPr id="1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临床护理技能：具备丰富的临床护理经验，熟练掌握各项护理操作技能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护理教育能力：具备护理教育培训经验，能够开展护理教学与培训工作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团队协作能力：具备良好的团队协作精神，能够与团队成员有效沟通与合作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护理创新能力：关注护理行业发展，不断探索新的护理服务模式与护理技术</a:t>
                </a:r>
                <a:endParaRPr/>
              </a:p>
            </p:txBody>
          </p:sp>
          <p:sp>
            <p:nvSpPr>
              <p:cNvPr id="1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护理团队技能特长</a:t>
                </a:r>
                <a:endParaRPr/>
              </a:p>
            </p:txBody>
          </p:sp>
          <p:sp>
            <p:nvSpPr>
              <p:cNvPr id="1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护理团队的专业领域与技能特长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医院护理团队的服务理念与宗旨</a:t>
            </a:r>
            <a:endParaRPr/>
          </a:p>
        </p:txBody>
      </p:sp>
      <p:sp>
        <p:nvSpPr>
          <p:cNvPr id="17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关爱患者：关注患者的需求与感受，提供人性化的护理服务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提供舒适的住院环境，减轻患者的病痛与焦虑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关注患者的心理健康，提供心理支持与疏导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尊重患者的隐私权，保护患者的个人信息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专业护理：以专业的护理技能，为患者提供高质量的护理服务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严格遵循护理规范与操作流程，确保护理服务的安全性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注重护理细节，提升护理服务的舒适度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持续关注患者病情变化，及时调整护理方案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关爱员工：关注护理团队的成长与发展，提供良好的工作环境与职业发展机会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提供持续的护理教育培训，提升护理团队的专业水平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关注护理人员的心理健康，提供心理支持与调节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设立护理激励机制，激发护理人员的工作积极性与创造力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以患者为中心的服务理念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全程护理：从患者入院到出院，提供连续的护理服务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入院评估：了解患者的病情与需求，制定个性化的护理计划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治疗期间护理：密切观察患者病情，提供及时的护理干预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出院指导：提供出院后的护理建议与康复指导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全面护理：涵盖患者生理、心理、社会等多方面的需求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生理护理：满足患者基本的生活照顾与治疗需求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心理护理：关注患者的心理状态，提供心理支持与疏导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社会支持：协调患者与家人、朋友、社区的关系，提供社会支持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全方位护理：通过多元化的护理服务，满足患者的个性化需求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个性化护理方案：根据患者的具体情况，制定个性化的护理计划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多样化护理服务：提供多样化的护理服务，如家庭护理、日间护理等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护理延伸服务：提供出院后的护理延伸服务，如电话随访、家庭访视等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提供全程、全面、全方位的护理服务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质量控制：建立完善的护理质量管理体系，确保护理服务的质量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制定护理质量标准，明确护理服务的要求与目标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定期开展护理质量检查，发现问题及时整改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加强护理风险管理，降低护理差错与事故的发生率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持续改进：关注护理服务中的问题与不足，持续改进与提升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定期开展护理质量分析，总结经验与教训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引入护理新技术、新方法，提升护理服务的水平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加强护理人员培训，提高护理团队的专业能力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患者满意度：以患者满意度为导向，不断提升护理服务质量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开展患者满意度调查，了解患者对护理服务的评价与需求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针对患者反馈，改进护理服务，提高患者满意度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通过患者表扬与建议，激励护理人员提升服务质量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持续改进与提升护理服务质量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医院护理团队的核心能力与优势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临床护理实践：具备丰富的临床护理经验，熟练掌握各项护理操作技能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熟练掌握内科、外科、儿科等多个专业的护理技能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熟悉各种疾病护理的规范与流程，确保护理服务的安全性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关注患者病情变化，及时调整护理方案，提升救治成功率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护理创新能力：关注护理行业发展，不断探索新的护理服务模式与护理技术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开展护理科研，推动护理技术创新与发展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引入护理新技术、新方法，提升护理服务的水平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探索个性化护理方案，满足患者的个性化需求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临床护理实践与创新能力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https://d.book118.com/387153122046006043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医院护理团队展示PPT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2024-09-17T01:13:03.251</cp:lastPrinted>
  <dcterms:created xsi:type="dcterms:W3CDTF">2024-09-16T17:13:03Z</dcterms:created>
  <dcterms:modified xsi:type="dcterms:W3CDTF">2024-09-16T17:13:05Z</dcterms:modified>
</cp:coreProperties>
</file>