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9A3384-F7A5-4271-B315-1F311DFF6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DD9018-E513-4505-947B-75F845AF2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6FBD93-889F-4E2F-8F59-78474938F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E121F6-C441-41DD-9CEA-71AE62B12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C5DCCB-BA80-4126-87F3-90E207472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F0BF62-5AC8-4C46-AEF4-4A0EDC4EC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CFC1FD-4563-4BFE-BCAE-E46490AD8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C4B858-305D-48E0-86A0-4A9B71194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947C66-7C3C-470F-B5EC-7C7D96AA7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F09D4A-21C8-499C-9B48-6E0E5B5F9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986F96-7899-48F7-8658-9C3B454B7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15413601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班级心理健康活动情况分析总结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活动内容和形式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活动参与情况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活动效果和影响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存在问题与改进建议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随着社会竞争的加剧，学生面临的学习和心理压力越来越大，需要关注和解决。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社会压力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167" r="16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班级凝聚力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近年来，学生心理健康问题逐渐凸显，如焦虑、抑郁等，需要采取措施进行预防和干预。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通过心理健康活动，可以增强班级凝聚力，促进同学之间的交流和互动。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通过心理健康活动，帮助学生提高心理素质，增强自我认知和情绪管理能力。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417" r="164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417" r="164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5542" b="155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提高学生心理素质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通过心理健康活动，预防和干预学生的心理问题，降低心理障碍的发生率。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预防心理问题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通过心理健康活动，促进班级内部的交流和互动，增强班级凝聚力和归属感。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促进班级和谐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XXXX年XX月XX日，周X下午XX:XX-XX:XX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学校心理健康活动室（位于学校图书馆二楼）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活动时间和地点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活动内容和形式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114" r="3311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328" r="3232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957" r="3195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活动主题应紧扣班级学生的心理健康需求，如自我认知、压力管理、人际关系等。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主题明确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随着学生心理状态的变化和成长，主题也应随之更新，以保持活动的时效性和针对性。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主题更新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采用讲座、小组讨论、角色扮演、心理测试等多种形式，以吸引学生的参与兴趣。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强调活动的互动性，鼓励学生积极参与，提高活动效果。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活动形式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互动性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活动流程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准备阶段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明确活动目标、准备活动材料，通知学生活动内容。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实施阶段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按照预定的流程进行活动，注意活动的节奏和氛围调节。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总结阶段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对活动进行总结和反馈，收集学生的意见和建议，为下次活动提供改进依据。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活动参与情况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总体参与人数较高，但存在部分学生未参加的情况。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根据活动记录，本次班级心理健康活动共有80名学生参加，占班级总人数的60%。其中，有20名学生未参加活动。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https://d.book118.com/387154136011006044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2024-09-18T03:48:20.733</cp:lastPrinted>
  <dcterms:created xsi:type="dcterms:W3CDTF">2024-09-17T19:48:20Z</dcterms:created>
  <dcterms:modified xsi:type="dcterms:W3CDTF">2024-09-17T19:48:22Z</dcterms:modified>
</cp:coreProperties>
</file>