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28742-A198-4AFC-B924-0B8E2E86B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9D328-9BAA-48D4-AB37-EB88CAABA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5E032-FB5C-459A-8357-A7DCADB79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007B9-84C4-4BDC-AADC-6AEE8A12A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FF0A0F-56A3-488A-AB6D-81473465C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4283C8-C11E-4A2D-9014-A875D7FB7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BE3D00-5F27-4211-9807-28CBD30A0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C178C0-9AF5-47DB-BC02-1C9FD7430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5501F-F8FC-4042-A6C1-2CA6AFAC6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B6C3B-B6B9-4505-BE33-CB2977C59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45D49-9522-41B1-B560-3DE120627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5505116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肺炎患者护理常规PPT讲解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肺炎患者的护理要点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肺炎患者的病情监测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肺炎患者的药物治疗与护理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肺炎患者的康复护理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肺炎患者的预防措施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肺炎可以发生在任何年龄段，但不同年龄段患者的病因和表现可能有所不同。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肺炎是指肺组织发生的炎症反应，通常由感染引起，也可能由其他因素如吸入性损伤、过敏反应等引起。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可分为细菌性肺炎、病毒性肺炎、支原体肺炎等。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根据病情严重程度分类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可分为轻度肺炎、中度肺炎和重度肺炎。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根据病变部位分类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可分为大叶性肺炎、支气管肺炎和间质性肺炎等。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发热是肺炎的常见症状之一，患者可能出现高热或低热，持续时间因病情而异。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呼吸困难是肺炎的常见症状之一，患者可能出现气促、喘息等症状。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咳嗽是肺炎的常见症状之一，通常为阵发性干咳，有时伴有咳痰。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胸痛是肺炎的常见症状之一，通常在深呼吸或咳嗽时加重，疼痛部位多在患侧胸部。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肺炎的常见症状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肺炎患者的护理要点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鼓励患者多饮水，以利于排痰。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对于痰液粘稠的患者，可遵医嘱给予雾化吸入。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协助患者定时翻身、拍背，促进痰液排出。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对于严重呼吸困难的患者，应及时吸氧或使用呼吸机辅助呼吸。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提供高热量、高蛋白、富含维生素的食物，如新鲜蔬菜、水果、鱼肉等。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避免油腻、辛辣食物，以免刺激呼吸道。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对于不能进食的患者，应遵医嘱给予静脉营养支持。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注意保持患者的口腔卫生，防止口腔感染。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13" name="AutoShape 13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合理饮食与营养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34345" y="2506766"/>
            <a:ext cx="11957655" cy="2099469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73281" y="1802343"/>
            <a:ext cx="631058" cy="631058"/>
            <a:chOff x="1473281" y="1802343"/>
            <a:chExt cx="631058" cy="631058"/>
          </a:xfrm>
        </p:grpSpPr>
        <p:sp>
          <p:nvSpPr>
            <p:cNvPr id="4" name="AutoShape 4"/>
            <p:cNvSpPr/>
            <p:nvPr/>
          </p:nvSpPr>
          <p:spPr>
            <a:xfrm>
              <a:off x="147328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73281" y="1902927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406325" y="5062819"/>
            <a:ext cx="631058" cy="631058"/>
            <a:chOff x="2406325" y="5062819"/>
            <a:chExt cx="631058" cy="631058"/>
          </a:xfrm>
        </p:grpSpPr>
        <p:sp>
          <p:nvSpPr>
            <p:cNvPr id="7" name="AutoShape 7"/>
            <p:cNvSpPr/>
            <p:nvPr/>
          </p:nvSpPr>
          <p:spPr>
            <a:xfrm>
              <a:off x="2406325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TextBox 8"/>
            <p:cNvSpPr txBox="1"/>
            <p:nvPr/>
          </p:nvSpPr>
          <p:spPr>
            <a:xfrm>
              <a:off x="2406325" y="5170597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6325331" y="1802343"/>
            <a:ext cx="631058" cy="631058"/>
            <a:chOff x="6325331" y="1802343"/>
            <a:chExt cx="631058" cy="631058"/>
          </a:xfrm>
        </p:grpSpPr>
        <p:sp>
          <p:nvSpPr>
            <p:cNvPr id="10" name="AutoShape 10"/>
            <p:cNvSpPr/>
            <p:nvPr/>
          </p:nvSpPr>
          <p:spPr>
            <a:xfrm>
              <a:off x="632533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325331" y="1907194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7864338" y="5062819"/>
            <a:ext cx="631058" cy="631058"/>
            <a:chOff x="7864338" y="5062819"/>
            <a:chExt cx="631058" cy="631058"/>
          </a:xfrm>
        </p:grpSpPr>
        <p:sp>
          <p:nvSpPr>
            <p:cNvPr id="13" name="AutoShape 13"/>
            <p:cNvSpPr/>
            <p:nvPr/>
          </p:nvSpPr>
          <p:spPr>
            <a:xfrm>
              <a:off x="7864338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TextBox 14"/>
            <p:cNvSpPr txBox="1"/>
            <p:nvPr/>
          </p:nvSpPr>
          <p:spPr>
            <a:xfrm>
              <a:off x="7864338" y="5171572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15" name="AutoShape 15"/>
          <p:cNvSpPr/>
          <p:nvPr/>
        </p:nvSpPr>
        <p:spPr>
          <a:xfrm>
            <a:off x="2318985" y="1485710"/>
            <a:ext cx="2323724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密切观察患者的体温、呼吸频率、心率等生命体征的变化。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145706" y="1485710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注意观察患者的咳嗽、咳痰情况，记录痰液的颜色、量及性状。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324375" y="4766363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发现患者病情加重或出现其他症状时，应及时报告医生并协助处理。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4801322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定期记录患者的病情变化，为治疗提供依据。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5" name="AutoShape 5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9" name="AutoShape 9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1057916" y="3300970"/>
            <a:ext cx="1980224" cy="198810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向患者及家属介绍肺炎的相关知识，消除其紧张情绪。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790048" y="3300970"/>
            <a:ext cx="1980224" cy="198810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鼓励患者保持积极心态，树立战胜疾病的信心。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522180" y="3300970"/>
            <a:ext cx="1980224" cy="198810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在治疗过程中给予患者关爱与支持，减轻其心理压力。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54407" y="3300970"/>
            <a:ext cx="1980224" cy="200029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指导患者出院后的注意事项，如预防感冒、加强锻炼等。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心理护理与健康教育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肺炎患者的病情监测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了解发热程度和变化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监测患者的体温，了解其发热程度和变化情况，有助于判断病情的严重程度和治疗效果。在护理过程中，应定时记录患者的体温数据，观察其波动情况，及时发现异常并采取相应措施。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体温监测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54" r="1755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评估呼吸频率和呼吸深度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监测是评估肺炎患者病情的重要指标之一。通过观察患者的呼吸频率和呼吸深度，可以了解肺部炎症的情况以及患者的通气功能。在护理过程中，应定时记录患者的呼吸数据，并与医生沟通，以便及时调整治疗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呼吸监测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https://d.book118.com/387155051165006032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2024-09-06T01:27:58.252</cp:lastPrinted>
  <dcterms:created xsi:type="dcterms:W3CDTF">2024-09-05T17:27:58Z</dcterms:created>
  <dcterms:modified xsi:type="dcterms:W3CDTF">2024-09-05T17:28:00Z</dcterms:modified>
</cp:coreProperties>
</file>