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1D00F-77CF-44A9-89D4-E6B36DF84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B650C-60FF-4D9C-B5DF-9333998BE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480F6-D813-4754-B12C-15CA896A4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A8541-8345-49C8-8CDE-7CC29144F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182B78-341D-4C9D-9D2C-D833C2B23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F2876B-FFD1-403F-A327-37286315B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128DE6-5B9D-41B0-9843-80306ECE3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63D65-3515-4F7C-AFF6-26937E7E8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4FFC3-D808-466A-8E39-E20ADCDA9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AAB7F-23EA-4F97-AF56-9488620C9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A762E-7BAC-42C2-B0BD-4342543F4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5515606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部门明年规划研发方案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明年部门发展目标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研发资源投入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研发风险及应对措施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研发成果预期及效益分析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实施计划和时间表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398" r="15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随着市场竞争的加剧，公司需要不断创新以保持竞争优势。研发新方案有助于满足客户需求，提升品牌形象。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推动技术进步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通过研发新方案，公司可以不断积累技术经验，提升技术实力，为未来发展奠定基础。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拓展业务领域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研发新方案有助于公司拓展新的业务领域，寻找新的增长点，提升公司整体竞争力。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研发新方案是公司创新能力的重要体现，有助于提升公司的创新实力和市场地位。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提升创新能力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增强核心竞争力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通过研发具有自主知识产权的新方案，公司可以形成独特的技术壁垒，增强核心竞争力。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研发新方案有助于推动相关产业的升级和转型，提升整个产业链的附加值和竞争力。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研发方案的重要性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明年部门发展目标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通过推出新产品或服务，以及在现有市场上加强营销推广，增加市场份额。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299" r="6299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优化客户服务流程，提升产品质量和用户体验，提高客户满意度。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通过拓展业务范围、提高产品质量和服务水平等方式，增加公司的业务收入。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增加收入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https://d.book118.com/387155156064006052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2024-09-25T22:53:07.121</cp:lastPrinted>
  <dcterms:created xsi:type="dcterms:W3CDTF">2024-09-25T14:53:07Z</dcterms:created>
  <dcterms:modified xsi:type="dcterms:W3CDTF">2024-09-25T14:53:09Z</dcterms:modified>
</cp:coreProperties>
</file>