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3E798-DBF8-475C-BEB8-9DE85B884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2027D-AE40-4093-B295-3CD6FDFCD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39D2B-7B19-4253-8E4B-0D9FDCFA3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55AB6-B6EE-4C44-9B41-2088FE33D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7FD4AE-4EC0-4C48-96DE-D491633DA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ED494-1379-4247-9990-4FB1440E7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E8B29A-4DDA-4C07-B324-DED121A47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56114-20B4-4188-B206-C0CA0F3A9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EFC15-C601-4E4A-8194-E5940A89D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0C6B5-7C64-426D-AB70-985F1EB04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4BC0C-622F-4DC8-8E80-43BFE5F87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56053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肝癌患者术后护理\n## 1.肝癌患者术后护理的重要性及基本原则\n### 1.1 肝癌患者术后护理对康复的影响\n### 1.2 肝癌患者术后护理的基本原则与方法\n### 1.3 肝癌患者术后护理的心理支持与关怀\n## 2.肝癌患者术后护理的具体措施\n### 2.1 术后创口护理与感染预防\n### 2.2 术后疼痛管理与药物使用\n### 2.3 术后饮食调整与营养支持\n## 3.肝癌患者术后并发症的预防与护理\n### 3.1 术后出血与胆漏的预防与护理\n### 3.2 术后肝功能不全的预防与护理\n### 3.3 术后肺栓塞等严重并发症的预防与护理\n## 4.肝癌患者术后康复训练与生活质量改善\n### 4.1 术后康复训练的方法与注意事项\n### 4.2 提高肝癌患者术后生活质量的策略\n### 4.3 肝癌患者术后心理康复与社交回归\n## 5.肝癌患者术后护理的个案分析与经验分享\n### 5.1 成功案例：肝癌患者术后护理的先进经验\n### 5.2 失败案例：肝癌患者术后护理的教训与改进\n### 5.3 肝癌患者术后护理的持续改进与团队建设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肝癌患者术后护理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肝癌患者术后护理的重要性及基本原则</a:t>
            </a:r>
            <a:endParaRPr/>
          </a:p>
        </p:txBody>
      </p:sp>
      <p:sp>
        <p:nvSpPr>
          <p:cNvPr id="12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减少术后并发症的发生</a:t>
                </a:r>
                <a:endParaRPr/>
              </a:p>
            </p:txBody>
          </p:sp>
          <p:sp>
            <p:nvSpPr>
              <p:cNvPr id="1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护理不当可能导致感染、出血等并发症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良好的护理有助于患者身体恢复</a:t>
                </a:r>
                <a:endParaRPr/>
              </a:p>
            </p:txBody>
          </p:sp>
        </p:grpSp>
        <p:grpSp>
          <p:nvGrpSpPr>
            <p:cNvPr id="17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促进患者生活质量的提高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术后护理包括心理、生活、康复等方面的支持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全面的护理有助于患者更好地适应生活</a:t>
                </a:r>
                <a:endParaRPr/>
              </a:p>
            </p:txBody>
          </p:sp>
        </p:grpSp>
        <p:grpSp>
          <p:nvGrpSpPr>
            <p:cNvPr id="17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提高患者的生存率</a:t>
                </a:r>
                <a:endParaRPr/>
              </a:p>
            </p:txBody>
          </p:sp>
          <p:sp>
            <p:nvSpPr>
              <p:cNvPr id="17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术后护理可以降低复发和转移的风险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良好的护理有助于提高患者的生存率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肝癌患者术后护理对康复的影响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个体化护理原则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根据患者的具体情况制定护理计划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考虑患者的年龄、体质、病情等因素</a:t>
                </a:r>
                <a:endParaRPr/>
              </a:p>
            </p:txBody>
          </p:sp>
          <p:sp>
            <p:nvSpPr>
              <p:cNvPr id="18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全面护理原则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术后护理包括生理、心理、社会等方面的支持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关注患者的各项需求，提供全面的护理服务</a:t>
                </a:r>
                <a:endParaRPr/>
              </a:p>
            </p:txBody>
          </p:sp>
          <p:sp>
            <p:nvSpPr>
              <p:cNvPr id="18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持续护理原则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术后护理是一个持续的过程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定期评估患者的身体状况，调整护理计划</a:t>
                </a:r>
                <a:endParaRPr/>
              </a:p>
            </p:txBody>
          </p:sp>
          <p:sp>
            <p:nvSpPr>
              <p:cNvPr id="19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肝癌患者术后护理的基本原则与方法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术后患者可能出现焦虑、抑郁等心理问题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医护人员应给予关心和支持，帮助患者建立信心</a:t>
                </a:r>
                <a:endParaRPr/>
              </a:p>
            </p:txBody>
          </p:sp>
          <p:sp>
            <p:nvSpPr>
              <p:cNvPr id="19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增强家庭支持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家人对患者的关爱和支持至关重要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医护人员应鼓励家人参与患者的护理，提供情感支持</a:t>
                </a:r>
                <a:endParaRPr/>
              </a:p>
            </p:txBody>
          </p:sp>
          <p:sp>
            <p:nvSpPr>
              <p:cNvPr id="20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提供专业心理干预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对于心理问题严重的患者，应提供专业的心理干预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心理干预有助于改善患者的心理状况，提高生活质量</a:t>
                </a:r>
                <a:endParaRPr/>
              </a:p>
            </p:txBody>
          </p:sp>
          <p:sp>
            <p:nvSpPr>
              <p:cNvPr id="20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肝癌患者术后护理的心理支持与关怀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肝癌患者术后护理的具体措施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保持创口清洁干燥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定期清洁创口，避免感染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使用无菌敷料覆盖创口，防止感染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遵医嘱使用抗生素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术后预防性使用抗生素，降低感染风险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遵医嘱按时按量使用抗生素，避免滥用</a:t>
                </a:r>
                <a:endParaRPr/>
              </a:p>
            </p:txBody>
          </p:sp>
          <p:pic>
            <p:nvPicPr>
              <p:cNvPr id="22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观察创口情况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注意观察创口红肿、渗液等情况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出现异常情况及时报告医护人员</a:t>
                </a:r>
                <a:endParaRPr/>
              </a:p>
            </p:txBody>
          </p:sp>
          <p:pic>
            <p:nvPicPr>
              <p:cNvPr id="22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术后创口护理与感染预防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定期评估患者的疼痛程度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记录疼痛情况，为医生调整药物提供依据</a:t>
                </a:r>
                <a:endParaRPr/>
              </a:p>
            </p:txBody>
          </p:sp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疼痛评估与记录</a:t>
                </a:r>
                <a:endParaRPr/>
              </a:p>
            </p:txBody>
          </p:sp>
        </p:grpSp>
        <p:grpSp>
          <p:nvGrpSpPr>
            <p:cNvPr id="23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遵医嘱使用镇痛药物，缓解疼痛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注意药物的剂量、用法和时间间隔</a:t>
                </a:r>
                <a:endParaRPr/>
              </a:p>
            </p:txBody>
          </p:sp>
          <p:sp>
            <p:nvSpPr>
              <p:cNvPr id="23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合理使用镇痛药物</a:t>
                </a:r>
                <a:endParaRPr/>
              </a:p>
            </p:txBody>
          </p:sp>
          <p:sp>
            <p:nvSpPr>
              <p:cNvPr id="24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鼓励患者采用非药物方法缓解疼痛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如：热敷、按摩、心理疏导等</a:t>
                </a:r>
                <a:endParaRPr/>
              </a:p>
            </p:txBody>
          </p:sp>
          <p:sp>
            <p:nvSpPr>
              <p:cNvPr id="24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非药物疼痛缓解方法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术后疼痛管理与药物使用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术后饮食调整与营养支持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合理安排饮食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术后患者应遵循低脂、低盐、高蛋白的饮食原则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根据患者的消化能力逐渐增加饮食量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保证营养摄入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术后患者需要充足的营养支持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可以通过口服或静脉补充营养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观察饮食反应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注意观察患者对饮食的反应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出现不适及时调整饮食方案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肝癌患者术后并发症的预防与护理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密切观察病情</a:t>
                </a:r>
                <a:endParaRPr/>
              </a:p>
            </p:txBody>
          </p:sp>
          <p:sp>
            <p:nvSpPr>
              <p:cNvPr id="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注意观察患者的血压、脉搏、创口等情况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出现异常情况及时报告医护人员</a:t>
                </a:r>
                <a:endParaRPr/>
              </a:p>
            </p:txBody>
          </p:sp>
        </p:grpSp>
        <p:grpSp>
          <p:nvGrpSpPr>
            <p:cNvPr id="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遵医嘱使用止血药物</a:t>
                </a:r>
                <a:endParaRPr/>
              </a:p>
            </p:txBody>
          </p:sp>
          <p:sp>
            <p:nvSpPr>
              <p:cNvPr id="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术后预防性使用止血药物，降低出血风险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遵医嘱按时按量使用止血药物，避免滥用</a:t>
                </a:r>
                <a:endParaRPr/>
              </a:p>
            </p:txBody>
          </p:sp>
        </p:grpSp>
        <p:grpSp>
          <p:nvGrpSpPr>
            <p:cNvPr id="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保持引流管通畅</a:t>
                </a:r>
                <a:endParaRPr/>
              </a:p>
            </p:txBody>
          </p:sp>
          <p:sp>
            <p:nvSpPr>
              <p:cNvPr id="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术后患者可能需要放置引流管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注意保持引流管的通畅，防止胆漏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术后出血与胆漏的预防与护理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https://d.book118.com/387156053005006042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肝癌患者术后护理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2024-09-15T02:36:39.671</cp:lastPrinted>
  <dcterms:created xsi:type="dcterms:W3CDTF">2024-09-14T18:36:39Z</dcterms:created>
  <dcterms:modified xsi:type="dcterms:W3CDTF">2024-09-14T18:36:41Z</dcterms:modified>
</cp:coreProperties>
</file>