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264E4-907D-475C-847C-2B5A6792B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09FE0-DCB7-4927-8633-DE6E0081F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5B1CF-DF6F-48A2-9543-5A552D291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38BFA-0CB3-423F-A831-80432216E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8AF6D-9918-4946-AF50-823ED215D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FE018-DCC4-480A-A62F-F67325342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0C455-78C7-473E-BF45-FF989B21D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AE0A2-8BA1-49AC-ADBB-466AE1DB4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11E38-ABA0-4B13-B881-051B7E493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B0FD5-D200-4E5D-92D1-F55DC84B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D7235-8694-4A86-9055-37E480811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56145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增强小学教师的教学质量观念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教学质量观念的核心内容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教学质量观念的实践应用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教学质量观念的评估与反思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增强小学教师教学质量观念的建议和措施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当前教育背景下，提高小学教师的教学质量观念对于提升整体教育质量具有重要意义。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随着教育改革的不断深入，教师需要不断更新观念，以适应新的教学要求。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良好的教学质量观念有助于教师关注学生的全面发展，提高学生的综合素质。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教师的教学质量观念直接影响其教学行为，包括教学方法、手段、评价等方面。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影响教学行为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教学质量观念的正确与否，直接决定了教学效果的好坏，影响学生的学习成果。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决定教学效果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强化教学质量观念有助于提高教师的职业素养，增强教师的责任感和使命感。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教学质量观念的重要性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教学质量观念的核心内容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学生中心的教学理念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学生主体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强调学生在教学过程中的主体地位，关注学生的学习需求、兴趣和发展。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针对不同学生的特点和差异，采用个性化的教学策略，以满足学生的不同需求。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互动参与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鼓励学生积极参与教学过程，通过合作学习、探究学习等方式提高学生的主动性和创造性。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注重传授基础知识和基本技能，培养学生的认知能力和解决问题的能力。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关注学生的学习过程和学习方法，引导学生学会学习、掌握学习的方法和策略。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培养学生的情感态度和价值观，引导学生形成积极向上的学习态度和人生态度。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全面发展的教学目标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情境教学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科学有效的教学方法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通过引导学生发现问题、分析问题、解决问题的方式，培养学生的思维能力和创新能力。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鼓励学生之间的合作学习，促进学生之间的交流、互助和共同进步。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创设生动具体的教学情境，激发学生的学习兴趣和积极性，提高教学效果。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建立科学有效的评价机制，及时给予学生反馈和指导，帮助学生改进学习方法和提高学习效果。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教学质量观念的实践应用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根据学生的进步和反馈，及时调整教学方案，确保教学方案的有效性和针对性。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了解每个学生的学习风格、兴趣、优势和挑战，为每个学生制定符合其需求的教学方案。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运用讲解、讨论、示范、实践等多种教学方法，以满足不同学生的学习需求。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制定个性化教学方案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给予学生充分的表达和交流机会，鼓励他们积极参与课堂讨论和活动，增强学习动力。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及时反馈和鼓励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对学生的进步和表现给予及时的肯定和鼓励，增强学生的自信心和学习动力。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创设有趣的学习情境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通过故事、游戏、实验等方式，将学习内容与现实生活相结合，激发学生的学习兴趣。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激发学生的学习兴趣和动力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https://d.book118.com/387156145066006033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2024-09-06T22:21:19.952</cp:lastPrinted>
  <dcterms:created xsi:type="dcterms:W3CDTF">2024-09-06T14:21:19Z</dcterms:created>
  <dcterms:modified xsi:type="dcterms:W3CDTF">2024-09-06T14:21:22Z</dcterms:modified>
</cp:coreProperties>
</file>