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76DE0-BFBA-46A3-AC3B-18800F381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4DDEC-AFE3-418D-B408-29931B1D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A5DED-6BA0-4741-B6C4-D07E6A888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C0846-10C7-4FCB-B7A5-6A9C7E108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94D6B-FB80-4B1C-BF4C-916B1467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40C7C-8428-4F5E-8FB9-0A4A1DA6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92364-D3C0-42E5-B5A7-9753DCC7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B084B-267B-4E38-91C8-C6CA5A0F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5F9B5-3B90-4CDB-ADBF-0D3F7EF7D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C0342-1D7A-4413-9829-C6C35A765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F34D5-C8C0-4225-B41E-66C78E2F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62001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文档转换失败解决办法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文档转换失败的原因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转换失败的解决方法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常见的文档转换问题及解决方法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文档转换工具推荐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文档转换失败的原因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文件可能被病毒或其他恶意软件修改，导致文件损坏。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文件存储在不良的存储介质中，导致文件损坏。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在传输文件时，如果没有正确的操作，可能会导致文件损坏。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文件被恶意修改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存储介质故障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不正确的文件传输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文件损坏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不支持的文件格式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尝试转换的文件格式不被转换工具支持。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缺失转换软件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没有安装正确的转换软件，导致无法转换文件格式。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版本问题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某些文件格式可能只支持特定版本的软件。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格式不支持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大文件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尝试转换非常大的文件可能导致转换失败。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复杂的排版或格式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文件包含复杂的排版或格式，可能难以正确地转换。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加密或受保护的文件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文件可能受到保护，需要解密才能进行转换。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内容复杂或特殊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转换失败的解决方法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首先，检查源文件是否可以正常打开和编辑。如果源文件存在问题，如被删除或损坏，那么需要重新获取正确的源文件。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确保源文件可访问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如果是从网络上下载的源文件，建议从官方或可靠的来源获取文件，避免使用不可靠的链接或资源，以避免文件不完整或损坏。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从可靠来源下载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重新获取文件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尝试其他转换工具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如果使用同一转换工具多次尝试转换失败，可能是该工具存在一些问题或不适合处理特定类型的文件。可以尝试使用其他不同的转换工具，或寻找专门针对所需格式进行转换的工具。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选择适合的转换工具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在选择转换工具时，需要根据源文件的格式和目标格式进行选择。一些转换工具可能更适合处理特定的文件类型，因此选择适合的工具可以提高转换成功的机率。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更换转换工具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79" r="817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除了使用本地转换工具外，还可以利用在线转换服务来进行文档转换。这些服务通常支持多种文件格式，并且由专业的服务器进行处理，可以提高转换的稳定性和成功率。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利用在线转换服务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在使用在线转换服务时，需要注意隐私和安全问题。确保选择可信赖的服务，避免泄露个人敏感信息。此外，建议在使用之前阅读服务的使用条款和条件，了解其政策和限制。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注意隐私和安全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使用在线转换服务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常见的文档转换问题及解决方法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https://d.book118.com/387156200102006044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2024-09-18T22:55:54.951</cp:lastPrinted>
  <dcterms:created xsi:type="dcterms:W3CDTF">2024-09-18T14:55:54Z</dcterms:created>
  <dcterms:modified xsi:type="dcterms:W3CDTF">2024-09-18T14:55:56Z</dcterms:modified>
</cp:coreProperties>
</file>