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18F30C-EDAC-4596-B814-E21F509E90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48AD48-8662-4170-87D8-FB8F748007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B39E27-F80F-4CFC-879E-44261A7DFB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5B6434-CE82-49BD-9D09-39FC5D5C36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F51535-C27B-4171-9CB7-D082839535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5F0C98-7564-4B2D-8637-D6C08B98C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2431E6-047C-4CAB-8FFC-ADD9617F99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1E6338-5FCA-4AC8-BBAD-C791C3E3E4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DDD5A8-5B40-46B0-81B9-8B1399724F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171A24-CA8A-4FF5-8181-9FA96CDAD2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D01849-58A7-471A-B447-9F185F22D1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715620101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天津客运出租汽车行业运营模式研究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行业概述与发展历程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天津客运出租汽车行业现状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运营模式分析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竞争态势与市场格局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存在问题与挑战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发展策略与建议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行业概述与发展历程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客运出租汽车行业定义及特点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客运出租汽车服务是指乘客通过预约或路边扬招方式，乘坐出租汽车并按照行驶里程和时间付费的运输服务。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便捷性、灵活性、个性化服务、价格透明。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市场规模不断扩大，服务质量逐步提升，行业法规不断完善。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125" r="161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发达国家出租汽车行业历史悠久，市场成熟度高，服务质量好。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电动化、智能化、共享化、定制化。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国内外发展现状及趋势分析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政策法规环境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国家层面出台《出租汽车经营服务管理规定》等法规，地方层面各地政府制定具体实施细则和监管措施。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政策法规对出租汽车数量、价格、服务质量等方面有直接影响；城市规划、交通拥堵等外部因素也会对行业发展产生影响。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政策法规环境及影响因素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天津客运出租汽车行业现状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429000"/>
            <a:ext cx="3979337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39110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截至2023年，天津市共有客运出租汽车企业近百家，其中大型企业占据市场份额的60%以上。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3975081" y="3429000"/>
            <a:ext cx="4145195" cy="343480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120275" y="3429000"/>
            <a:ext cx="4102461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-275135" y="415067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企业数量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87131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企业规模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10959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分布情况</a:t>
            </a:r>
          </a:p>
        </p:txBody>
      </p:sp>
      <p:sp>
        <p:nvSpPr>
          <p:cNvPr id="9" name="AutoShape 9"/>
          <p:cNvSpPr/>
          <p:nvPr/>
        </p:nvSpPr>
        <p:spPr>
          <a:xfrm>
            <a:off x="5508972" y="1741084"/>
            <a:ext cx="1219200" cy="1219200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80069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561905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795019" y="2027130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716623" y="2041062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880117" y="2059295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750382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大型企业通常拥有超过千辆出租车，而中小型企业规模则在几十至几百辆车之间。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03315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天津市的客运出租汽车企业主要分布在市区和滨海新区，其中市区企业数量较多，但滨海新区企业规模较大。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企业数量、规模和分布情况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9250" r="29250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车辆类型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天津市客运出租汽车以轿车为主，包括燃油车和新能源车。近年来，新能源车占比逐年上升。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车辆数量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截至2023年，天津市客运出租汽车总量超过万辆，其中新能源车占比约30%。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运营情况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天津市客运出租汽车实行24小时运营，满足不同时段乘客的出行需求。车辆利用率较高，平均每天行驶里程达到200公里以上。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车辆类型、数量及运营情况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天津市客运出租汽车从业人员以男性为主，年龄结构以中青年为主。大部分从业人员具有初中及以上学历，且接受过专业培训。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从业人员结构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津市客运出租汽车行业服务质量整体较高，乘客满意度稳定在90%以上。企业普遍建立了完善的服务质量管理体系，包括投诉处理、失物招领等方面的制度。同时，行业管理部门定期开展服务质量检查和评估，确保行业服务质量的持续提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从业人员结构和服务质量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运营模式分析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传统巡游出租车通常采用固定车型，统一颜色标识，由出租车公司负责车辆购置、维护和保险等管理。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车辆配置与管理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驾驶员需持有相关从业资格证，遵守行业服务规范，接受出租车公司的统一调度和管理。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乘客通过路边扬招或电话预约等方式叫车，出租车在指定地点接送乘客，按照计价器显示金额收费。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乘客服务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传统巡游出租车运营模式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平台化运营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网约车通过线上平台连接乘客和驾驶员，提供信息发布、订单匹配、在线支付等服务。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车辆与驾驶员要求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网约车车辆需符合相关标准，驾驶员需通过平台审核和培训，获得从业资格。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乘客在网约车平台上发布出行需求，平台将需求匹配给附近的驾驶员，驾驶员接单后前往指定地点接送乘客，完成行程后乘客在线支付费用。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网约车运营模式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https://d.book118.com/387156201015006042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2024-09-15T05:45:27.338</cp:lastPrinted>
  <dcterms:created xsi:type="dcterms:W3CDTF">2024-09-14T21:45:27Z</dcterms:created>
  <dcterms:modified xsi:type="dcterms:W3CDTF">2024-09-14T21:45:29Z</dcterms:modified>
</cp:coreProperties>
</file>