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FSDTQ+ITNRHH+Arial-BoldMT"/>
      <p:regular r:id="rId18"/>
    </p:embeddedFont>
    <p:embeddedFont>
      <p:font typeface="JDRFOG+MS-UIGothic"/>
      <p:regular r:id="rId19"/>
    </p:embeddedFont>
    <p:embeddedFont>
      <p:font typeface="LBAMFQ+BTJSEP+ArialMT"/>
      <p:regular r:id="rId20"/>
    </p:embeddedFont>
    <p:embeddedFont>
      <p:font typeface="BQIODE+KMPMVH+MicrosoftYaHei-Bold"/>
      <p:regular r:id="rId21"/>
    </p:embeddedFont>
    <p:embeddedFont>
      <p:font typeface="DKTITV+VNGQVF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A6403-5829-4EB1-92D0-896BE66E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6A0E4-BF16-47DE-8C36-D624673B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723D8-274F-4129-9035-B4EE5032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AE4AF-5C8D-4FD4-BCA5-BC1A1F7D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B105F-5C77-4A7C-94A9-5AAA65BB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66840-9312-42D1-BFE2-3012600A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46161-98D7-4EC8-97DA-AB475434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09BDA-8D17-425B-A023-516FD7D3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9C6A1-D6F5-496B-83D8-4E122CAD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E786D-007B-420B-B76B-6F31BF95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0487-DE59-413C-A846-E5297178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60200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804824"/>
            <a:ext cx="3966159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0084FF"/>
                </a:solidFill>
                <a:latin typeface="TFSDTQ+ITNRHH+Arial-BoldMT"/>
                <a:cs typeface="TFSDTQ+ITNRHH+Arial-BoldMT"/>
              </a:rPr>
              <a:t>5</a:t>
            </a:r>
            <a:r>
              <a:rPr sz="5150">
                <a:solidFill>
                  <a:srgbClr val="0084FF"/>
                </a:solidFill>
                <a:latin typeface="JDRFOG+MS-UIGothic"/>
                <a:cs typeface="JDRFOG+MS-UIGothic"/>
              </a:rPr>
              <a:t>理作管理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1850" y="27297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JDRFOG+MS-UIGothic"/>
                <a:cs typeface="JDRFO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3527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货计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划管理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货设备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安全管理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LBAMFQ+BTJSEP+ArialMT"/>
                <a:cs typeface="LBAMFQ+BTJSE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84FF"/>
                </a:solidFill>
                <a:latin typeface="JDRFOG+MS-UIGothic"/>
                <a:cs typeface="JDRFOG+MS-UIGothic"/>
              </a:rPr>
              <a:t>信息管理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84FF"/>
                </a:solidFill>
                <a:latin typeface="JDRFOG+MS-UIGothic"/>
                <a:cs typeface="JDRFOG+MS-UIGothic"/>
              </a:rPr>
              <a:t>目</a:t>
            </a:r>
            <a:r>
              <a:rPr sz="9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JDRFOG+MS-UIGothic"/>
                <a:cs typeface="JDRFOG+MS-UIGothic"/>
              </a:rPr>
              <a:t>理作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TFSDTQ+ITNRHH+Arial-BoldMT"/>
                <a:cs typeface="TFSDTQ+ITNRHH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QIODE+KMPMVH+MicrosoftYaHei-Bold"/>
                <a:cs typeface="BQIODE+KMPM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理、整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顿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等作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，以确保商品在存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程中的安全、效率和准确性。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QIODE+KMPMVH+MicrosoftYaHei-Bold"/>
                <a:cs typeface="BQIODE+KMPMV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是物流管理中的重要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，涉及到商品从供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商到最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者的整个供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应链过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DRFOG+MS-UIGothic"/>
                <a:cs typeface="JDRFOG+MS-UIGothic"/>
              </a:rPr>
              <a:t>提高商品存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FFFDFD"/>
                </a:solidFill>
                <a:latin typeface="JDRFOG+MS-UIGothic"/>
                <a:cs typeface="JDRFOG+MS-UIGothic"/>
              </a:rPr>
              <a:t>和运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DFD"/>
                </a:solidFill>
                <a:latin typeface="JDRFOG+MS-UIGothic"/>
                <a:cs typeface="JDRFOG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DRFOG+MS-UIGothic"/>
                <a:cs typeface="JDRFOG+MS-UIGothic"/>
              </a:rPr>
              <a:t>降低物流成本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合理的理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，可以有效地提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高商品的存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和运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效率，减少物流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耗和浪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合理的理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可以减少商品的破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失和混淆等情况，从而降低物流成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DRFOG+MS-UIGothic"/>
                <a:cs typeface="JDRFOG+MS-UIGothic"/>
              </a:rPr>
              <a:t>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JDRFOG+MS-UIGothic"/>
                <a:cs typeface="JDRFOG+MS-UIGothic"/>
              </a:rPr>
              <a:t>商品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JDRFOG+MS-UIGothic"/>
                <a:cs typeface="JDRFOG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，确保商品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量符合要求，防止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不合格或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坏的商品流入市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TITV+VNGQVF+MicrosoftYaHei"/>
                <a:cs typeface="DKTITV+VNGQV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TITV+VNGQVF+MicrosoftYaHei"/>
                <a:cs typeface="DKTITV+VNGQV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TITV+VNGQVF+MicrosoftYaHei"/>
                <a:cs typeface="DKTITV+VNGQV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KTITV+VNGQVF+MicrosoftYaHei"/>
                <a:cs typeface="DKTITV+VNGQV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入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在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出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退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货处</a:t>
            </a:r>
            <a:r>
              <a:rPr sz="155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行数量和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标记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，以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及上架安排等。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中的商品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期巡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、整理和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点，确保商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品数量和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量与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相符。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需要出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拣选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打包和装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等作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，确保商品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准确、安全地送达目的地。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退回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和重新入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理，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确保退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流程的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5972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5150" spc="-128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5150" spc="-1139">
                <a:solidFill>
                  <a:srgbClr val="0084FF"/>
                </a:solidFill>
                <a:latin typeface="JDRFOG+MS-UIGothic"/>
                <a:cs typeface="JDRFOG+MS-UIGothic"/>
              </a:rPr>
              <a:t>划管理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TFSDTQ+ITNRHH+Arial-BoldMT"/>
                <a:cs typeface="TFSDTQ+ITNRHH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制定理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货计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IODE+KMPMVH+MicrosoftYaHei-Bold"/>
                <a:cs typeface="BQIODE+KMPM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IODE+KMPMVH+MicrosoftYaHei-Bold"/>
                <a:cs typeface="BQIODE+KMPMV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IODE+KMPMVH+MicrosoftYaHei-Bold"/>
                <a:cs typeface="BQIODE+KMPMV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RFOG+MS-UIGothic"/>
                <a:cs typeface="JDRFOG+MS-UIGothic"/>
              </a:rPr>
              <a:t>确定理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0084FF"/>
                </a:solidFill>
                <a:latin typeface="JDRFOG+MS-UIGothic"/>
                <a:cs typeface="JDRFOG+MS-UIGothic"/>
              </a:rPr>
              <a:t>目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RFOG+MS-UIGothic"/>
                <a:cs typeface="JDRFOG+MS-UIGothic"/>
              </a:rPr>
              <a:t>分析理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000" spc="25">
                <a:solidFill>
                  <a:srgbClr val="0084FF"/>
                </a:solidFill>
                <a:latin typeface="JDRFOG+MS-UIGothic"/>
                <a:cs typeface="JDRFOG+MS-UIGothic"/>
              </a:rPr>
              <a:t>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RFOG+MS-UIGothic"/>
                <a:cs typeface="JDRFOG+MS-UIGothic"/>
              </a:rPr>
              <a:t>制定理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货时间</a:t>
            </a:r>
            <a:r>
              <a:rPr sz="2000">
                <a:solidFill>
                  <a:srgbClr val="0084FF"/>
                </a:solidFill>
                <a:latin typeface="JDRFOG+MS-UIGothic"/>
                <a:cs typeface="JDRFOG+MS-UIGothic"/>
              </a:rPr>
              <a:t>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明确理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存准确性、降低缺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率等。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售数据、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存状况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等因素，分析理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划。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根据需求分析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果，制定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合理的理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货时间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表，确保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分配理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确定任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务负责</a:t>
            </a:r>
            <a:r>
              <a:rPr sz="2300">
                <a:solidFill>
                  <a:srgbClr val="0084FF"/>
                </a:solidFill>
                <a:latin typeface="JDRFOG+MS-UIGothic"/>
                <a:cs typeface="JDRFOG+MS-UIGothic"/>
              </a:rPr>
              <a:t>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分配任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制定任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务执</a:t>
            </a: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行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84FF"/>
                </a:solidFill>
                <a:latin typeface="JDRFOG+MS-UIGothic"/>
                <a:cs typeface="JDRFOG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明确各任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人，确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保任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根据任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务负责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人的能力和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源，合理分配理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每个任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划，包括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源等安排。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整理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货计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分析偏差原因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针对实际执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行与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划存在的偏差，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分析原因，找出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所在。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控理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货进</a:t>
            </a:r>
            <a:r>
              <a:rPr sz="2300">
                <a:solidFill>
                  <a:srgbClr val="0084FF"/>
                </a:solidFill>
                <a:latin typeface="JDRFOG+MS-UIGothic"/>
                <a:cs typeface="JDRFOG+MS-UIGothic"/>
              </a:rPr>
              <a:t>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控理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度，了解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实际执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行情况。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84FF"/>
                </a:solidFill>
                <a:latin typeface="JDRFOG+MS-UIGothic"/>
                <a:cs typeface="JDRFOG+MS-UIGothic"/>
              </a:rPr>
              <a:t>整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84FF"/>
                </a:solidFill>
                <a:latin typeface="JDRFOG+MS-UIGothic"/>
                <a:cs typeface="JDRFOG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根据分析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果，及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整理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货计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DRFOG+MS-UIGothic"/>
                <a:cs typeface="JDRFOG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6005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JDRFOG+MS-UIGothic"/>
                <a:cs typeface="JDRFOG+MS-UIGothic"/>
              </a:rPr>
              <a:t>理人管理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TFSDTQ+ITNRHH+Arial-BoldMT"/>
                <a:cs typeface="TFSDTQ+ITNRHH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QIODE+KMPMVH+MicrosoftYaHei-Bold"/>
                <a:cs typeface="BQIODE+KMPM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QIODE+KMPMVH+MicrosoftYaHei-Bold"/>
                <a:cs typeface="BQIODE+KMPMV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QIODE+KMPMVH+MicrosoftYaHei-Bold"/>
                <a:cs typeface="BQIODE+KMPMV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BQIODE+KMPMVH+MicrosoftYaHei-Bold"/>
                <a:cs typeface="BQIODE+KMPMVH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0627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商品整理、分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上架、下架工作，确保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列整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有序。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商品的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存管理，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时补货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存，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证库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存准确性。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商品的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售的商品符合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助客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了解商品信息，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提供必要的咨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和售后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JDRFOG+MS-UIGothic"/>
                <a:cs typeface="JDRF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JDRFOG+MS-UIGothic"/>
                <a:cs typeface="JDRFOG+MS-UIGothic"/>
              </a:rPr>
              <a:t>的培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商品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列技巧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服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技能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如何根据商品特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售策略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列，提高</a:t>
            </a:r>
          </a:p>
          <a:p>
            <a:pPr marL="10287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商品的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售效果。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如何提供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存管理知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法律法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和商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0084FF"/>
                </a:solidFill>
                <a:latin typeface="JDRFOG+MS-UIGothic"/>
                <a:cs typeface="JDRFOG+MS-UIGothic"/>
              </a:rPr>
              <a:t>道德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存管理的重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要性，掌握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整和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方法。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的法律法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和商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道德意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，确保合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规经营</a:t>
            </a:r>
            <a:r>
              <a:rPr sz="1350">
                <a:solidFill>
                  <a:srgbClr val="000000"/>
                </a:solidFill>
                <a:latin typeface="JDRFOG+MS-UIGothic"/>
                <a:cs typeface="JDRFO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https://d.book118.com/387160200035006041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TFSDTQ+ITNRHH+Arial-BoldMT</vt:lpstr>
      <vt:lpstr>JDRFOG+MS-UIGothic</vt:lpstr>
      <vt:lpstr>LBAMFQ+BTJSEP+ArialMT</vt:lpstr>
      <vt:lpstr>Times New Roman</vt:lpstr>
      <vt:lpstr>SimSun</vt:lpstr>
      <vt:lpstr>BQIODE+KMPMVH+MicrosoftYaHei-Bold</vt:lpstr>
      <vt:lpstr>DKTITV+VNGQVF+MicrosoftYaHei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2024-09-13T23:02:21.720</cp:lastPrinted>
  <dcterms:created xsi:type="dcterms:W3CDTF">2024-09-13T15:02:21Z</dcterms:created>
  <dcterms:modified xsi:type="dcterms:W3CDTF">2024-09-13T15:02:22Z</dcterms:modified>
</cp:coreProperties>
</file>