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3B84D-0C37-4555-A005-9C6823744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A9873-B2BD-4938-9F69-66E24FA3C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C02BA-B170-4052-91A0-E362DE009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4DB8E-93CC-499D-AB73-B661ADEF6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00AEA8-BF9C-4ADF-A271-880204A5C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5510FA-A745-43DE-B9D8-2B3C667F2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8D854C-0796-4DE0-80AA-63EB0B14E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CFC7B-1DD2-43B2-B154-62FAB1912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EADBC-5410-421B-B378-463915797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BD886-D1D6-4C10-9816-D68ACAB14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EF794-CD3C-4C3E-B248-63FBFE1BF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6215404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职业技能鉴定考评员培训课件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考评员基本素质与要求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考评流程与规范操作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常见问题分析与处理策略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法律法规政策解读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职业技能鉴定是一项基于职业技能标准的考核活动，旨在对个体在特定职业领域所具备的技能水平进行科学、客观、公正的评价和认定。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通过职业技能鉴定，衡量劳动者从事某种职业所应掌握的技术理论知识和实际操作能力，促进劳动者技能水平的提升和职业发展，同时为用人单位提供技能人才评价依据。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职业技能鉴定经历了从无到有、从单一到多元、从初级到高级的发展历程，逐步形成了覆盖各行各业、多层次、多类别的职业技能鉴定体系。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当前，职业技能鉴定工作得到了广泛重视和积极推进，鉴定机构日益完善，鉴定标准不断规范，鉴定质量稳步提高，为技能人才队伍建设提供了有力支撑。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职业技能鉴定体系包括鉴定机构、鉴定标准、鉴定题库、鉴定实施和证书管理等要素，各要素之间相互联系、相互制约，共同构成了一个完整的职业技能鉴定系统。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职业技能鉴定标准是进行职业技能鉴定的依据和尺度，它规定了完成各项职业技能所需的基本操作、基本知识和基本技能等要求，是衡量劳动者技能水平的尺度。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职业技能鉴定体系与标准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考评员是职业技能鉴定工作的重要承担者，他们负责按照鉴定标准对劳动者的技能水平进行评价和认定，是确保鉴定结果客观、公正、有效的关键因素。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评员的职责包括熟悉并掌握鉴定标准和考核方法、严格遵守鉴定工作纪律和保密规定、独立完成考评任务并撰写考评报告、参与题库建设和标准制定等。同时，考评员还需要不断学习和提高自己的专业水平和业务能力，以适应职业技能鉴定工作的不断发展和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考评员角色定位及职责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考评员基本素质与要求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精通本职业领域的专业知识和技能，了解行业发展趋势和最新技术动态。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熟悉职业技能鉴定标准和考核要求，能够准确理解和把握鉴定内容。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具备较强的学习能力和自我更新意识，不断提升自身专业水平。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专业知识掌握程度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具备较强的实践经验和解决问题的能力，能够应对各种复杂情况。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注重安全操作和环保意识，遵守相关法规和操作规程。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熟练掌握本职业领域的各项操作技能，能够独立完成实际工作任务。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实际操作能力水平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能够及时向上级反馈考评情况和问题，并提出合理的建议和改进措施。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具备良好的沟通能力和组织协调能力，能够与不同背景的人有效沟通。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在考评过程中能够与被考评者建立良好的互动关系，给予有效的指导和帮助。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遵守职业道德规范，秉持公正、客观、严谨的工作态度。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尊重被考评者的权益和隐私，保护其个人信息和资料安全。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自觉遵守保密规定，不泄露考评内容和结果等相关信息。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职业道德素养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考评流程与规范操作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考生提交报名材料后，考评员需对材料进行严格审核，包括身份证明、学历证明、工作经验等，确保考生符合报考条件。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根据考试科目和考生人数，合理安排考场，确保考试环境安静、整洁、有序，符合考试要求。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报名审核及考场安排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考场安排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报名审核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考评员需参与试卷的制作过程，确保试卷内容符合考试大纲要求，难度适中，无歧义。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试卷制作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试卷保管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试卷传递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试卷制作完成后，需进行密封保管，存放在保密室或专用保险柜中，确保试卷安全。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考试前，考评员需按照考试流程将试卷传递至各考场，确保试卷传递过程安全、无误。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试卷制作、保管和传递流程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考生身份验证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考试前，考评员需对考生身份进行验证，确保考生身份真实、有效。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考场纪律维护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考评员需维护考场纪律，制止考生作弊行为，确保考试公平公正。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考试过程记录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考评员需对考试过程进行记录，包括考试时间、考生表现、异常情况等，为后续成绩评定提供依据。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现场监考注意事项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https://d.book118.com/387162154040006050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2024-09-22T18:05:14.545</cp:lastPrinted>
  <dcterms:created xsi:type="dcterms:W3CDTF">2024-09-22T10:05:14Z</dcterms:created>
  <dcterms:modified xsi:type="dcterms:W3CDTF">2024-09-22T10:05:16Z</dcterms:modified>
</cp:coreProperties>
</file>