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7532A8-C48E-49FF-A342-997EE30E0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B50A81-58A6-4498-AE2D-69BC0FCAAE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97BD16-DF61-437B-83C2-401EDBC1E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37F57B-27ED-4D2A-BF4D-310DCD80C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B34D26-C8DC-4797-8B6B-8898B8156C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FC2FDF-B0C9-41CE-BC32-F14F8FD2EE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31FABD-1B15-415C-B64B-3AE4693279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5A22BC-92D4-4FDE-95FB-191F496ED8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4B0D6C-F814-447D-B5F7-235FEDA9A9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390BA3-7593-450F-9F4A-E2AE22843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8978A8-A6EB-4CE3-A873-3996D764A5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16600312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离婚协议书中的财产分割条款</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财产分割概述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夫妻共同财产认定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财产分割原则与方法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具体财产分割条款解析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债务处理及经济帮助约定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争议解决机制与法律责任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财产分割概述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离婚时，夫妻双方的共同财产需要按照一定原则进行公平合理的划分，以确定各自应得的财产份额。</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财产分割定义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确保离婚双方在经济上的公平与合理，避免不必要的纠纷和冲突，为双方未来的生活提供保障。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财产分割目的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财产分割定义与目的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离婚协议书是双方自愿达成的协议，具有法律约束力，能够明确双方在财产分割方面的权利和义务。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明确双方权利义务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协议书内容具体、明确，便于双方执行和监督，减少后续纠纷的可能性。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便于执行和监督</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在协议书中，可以针对弱势方进行特殊约定，保护其合法权益不受侵害。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保护弱势方利益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离婚协议书重要性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规定了夫妻在婚姻关系存续期间所得的财产为夫妻共同财产，离婚时应进行公平合理的分割。</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《婚姻法》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《民法典》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相关司法解释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明确了夫妻对共同财产享有平等的处理权，离婚时应当协商处理共同财产。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对离婚财产分割的具体问题进行了详细解释和规定，为实际操作提供了指导。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夫妻共同财产认定</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夫妻在婚姻关系存续期间所得的工资、奖金、劳务报酬等收入，属于夫妻共同财产。</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工资、奖金、劳务报酬</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夫妻在婚姻关系存续期间，共同从事生产、经营或投资活动所获得的收益，属于夫妻共同财产。</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生产、经营、投资的收益</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婚姻关系存续期间，实际取得或者已经明确可以取得的知识产权的财产性收益，属于夫妻共同财产。</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知识产权的收益</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夫妻在婚姻关系存续期间继承或受赠的财产，除非遗嘱或赠与合同中确定只归一方所有，否则属于夫妻共同财产。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继承或受赠的财产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夫妻共同财产范围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个人财产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个人所有的财产，如婚前财产、因身体受到伤害获得的医疗费、残疾人生活补助费等费用，以及遗嘱或赠与合同中确定只归一方的财产等，属于个人财产。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共同财产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夫妻在婚姻关系存续期间所得的财产，除非另有约定或法律规定为个人所有，否则均视为夫妻共同财产。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约定优先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夫妻可以约定婚姻关系存续期间所得的财产以及婚前财产归各自所有、共同所有或部分各自所有、部分共同所有。约定应当采用书面形式。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个人财产与共同财产区分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协商解决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夫妻双方应当通过协商方式解决财产分割争议，可以达成书面协议并办理相关手续。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诉讼解决</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如果协商不成，任何一方可以向人民法院提起诉讼，由人民法院根据财产的具体情况，按照照顾子女、女方和无过错方权益的原则判决。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离婚协议书效力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离婚协议书是夫妻双方自愿离婚并对财产分割等问题达成协议的书面文件，具有法律效力。如果一方不履行离婚协议书中的义务，另一方可以向人民法院提起诉讼。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争议解决方式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财产分割原则与方法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财产分割应基于夫妻双方的贡献、婚姻期间的共同努力以及各自的经济状况进行。</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考虑到夫妻双方在婚姻期间所承担的角色和责任，确保双方在离婚后能够维持相对稳定的生活水平。</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不得因财产分割导致一方生活困难或无法维持正常生活。</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公平合理原则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2500" b="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在财产分割过程中，应优先考虑子女的权益，确保子女在离婚后的生活和教育得到保障。</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女方在婚姻期间可能承担更多的家庭责任，因此在财产分割时应适当照顾女方的权益。</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对于女方的经济能力和就业状况给予特别关注，确保其在离婚后能够维持正常生活。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照顾子女和女方权益原则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协商过程中，双方应充分沟通、理性表达诉求，并尊重对方的意见和权益。</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若双方无法就财产分割问题达成一致，可以寻求专业律师或调解机构的帮助，以促成协议的达成。</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夫妻双方应在平等、自愿的基础上就财产分割问题进行协商，并达成一致意见。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协商一致原则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https://d.book118.com/387166003121006043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2024-09-17T13:25:22.010</cp:lastPrinted>
  <dcterms:created xsi:type="dcterms:W3CDTF">2024-09-17T05:25:22Z</dcterms:created>
  <dcterms:modified xsi:type="dcterms:W3CDTF">2024-09-17T05:25:24Z</dcterms:modified>
</cp:coreProperties>
</file>