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C12357-3949-40CF-A6D1-559D7D77D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B079F-05D6-4C04-93AB-84F938687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1DE9E2-8CB4-4443-B348-BB1EF652C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5C4893-FE6B-4458-9FB9-27620F504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5218A7-3B8A-483E-BB9B-99E8FC81A2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93D111-ABD9-4695-A53E-047A88313C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67FC09-4FC7-4D42-983A-B2A236E183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24B0A1-B3D5-41D7-9209-56D8887B9B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43F50F-5708-47E8-BC8C-B626EB941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61F62-FC44-4ED2-86AD-B840E6119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DF10B1-D0CF-47FE-964F-8ECB5EA4E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661431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数学物理方法傅里叶变换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傅里叶变换基本概念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傅里叶级数及其展开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积分变换法求解偏微分方程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拉普拉斯变换及其性质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离散时间信号与系统分析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数值计算方法在傅里叶变换中应用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傅里叶变换基本概念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傅里叶变换是一种将时间域函数转换为频率域函数的数学工具。</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对于一个给定的函数 f(t)，其傅里叶变换 F(ω) 定义为：F(ω) = ∫f(t)e^(-iωt)dt，其中 ω 代表频率，i 是虚数单位，t 代表时间。</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傅里叶变换将函数从时间域转换到频率域，使得我们可以方便地分析函数的频率特性。</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21074" r="21074"/>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傅里叶变换定义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卷积性质</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若 f1(t) 和 f2(t) 的傅里叶变换分别为 F1(ω) 和 F2(ω)，则 f1(t)*f2(t)（卷积）的傅里叶变换为 F1(ω)*F2(ω)。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线性性质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若 f1(t) 和 f2(t) 的傅里叶变换分别为 F1(ω) 和 F2(ω)，则 a*f1(t) + b*f2(t) 的傅里叶变换为 a*F1(ω) + b*F2(ω)。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时移性质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若 f(t) 的傅里叶变换为 F(ω)，则 f(t-t0) 的傅里叶变换为 F(ω)*e^(-iωt0)。</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频移性质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若 f(t) 的傅里叶变换为 F(ω)，则 f(t)*e^(iω0t) 的傅里叶变换为 F(ω-ω0)。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傅里叶变换性质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高斯函数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高斯函数的傅里叶变换仍为高斯函数，具有相同的形状和宽度。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指数函数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指数函数的傅里叶变换为一个洛伦兹函数，即 1/(1+x^2)。</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余弦函数</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余弦函数的傅里叶变换与正弦函数类似，也是一对共轭的复指数函数。</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门函数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门函数的傅里叶变换为 sinc 函数，即 sin(x)/x。</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正弦函数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正弦函数的傅里叶变换为一对共轭的复指数函数。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常见函数傅里叶变换</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傅里叶级数及其展开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周期函数傅里叶级数展开</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对于满足一定条件的周期函数，其傅里叶级数在函数连续点处收敛于该函数，而在间断点处收敛于该点左右极限的算术平均值。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收敛性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周期函数傅里叶级数展开的基础是三角函数系的正交性，即在一个周期内，不同频率的三角函数相互正交。</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三角函数系的正交性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周期函数可以展开为一系列正弦函数和余弦函数的线性组合，其中每个正弦函数和余弦函数的系数称为傅里叶系数，可以通过在周期内对函数进行积分得到。</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傅里叶系数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99" r="1669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收敛性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对于满足一定条件的非周期函数，其傅里叶变换在实数轴上收敛于该函数。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傅里叶变换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对于非周期函数，可以通过傅里叶变换将其转换为频域上的表示，即得到一系列复指数函数的线性组合。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傅里叶变换与级数的关系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非周期函数的傅里叶变换可以看作是周期函数傅里叶级数展开的推广，其中傅里叶系数变为连续频率上的函数。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非周期函数傅里叶变换与级数关系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吉布斯现象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在傅里叶级数展开中，当函数在间断点附近时，其傅里叶级数展开的部分和会出现过冲或欠冲的现象，即所谓的吉布斯现象。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收敛速度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傅里叶级数的收敛速度与函数的性质有关。一般来说，函数越光滑，其傅里叶级数收敛速度越快；而函数存在间断点或尖峰等奇异点时，其傅里叶级数收敛速度较慢。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改善收敛性的方法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为了改善傅里叶级数的收敛性，可以采用一些方法如增加级数项数、采用更精确的数值计算方法等。同时，在实际应用中也可以考虑采用其他类型的级数展开方法以避免吉布斯现象的出现。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收敛性与吉布斯现象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积分变换法求解偏微分方程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偏微分方程分类与求解方法概述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偏微分方程分类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根据方程中未知函数及其偏导数的最高阶数，可分为线性与非线性、齐次与非齐次等类型。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求解方法概述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包括分离变量法、积分变换法、格林函数法等。其中，积分变换法通过引入适当的积分变换，将偏微分方程转化为常微分方程或代数方程进行求解。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利用积分变换的性质，将偏微分方程中的未知函数表示为某种变换的逆变换形式，从而将原方程转化为关于变换函数的常微分方程或代数方程。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选择合适的积分变换（如傅里叶变换、拉普拉斯变换等），对原方程进行变换，得到关于变换函数的方程；求解该方程得到变换函数的表达式；最后通过逆变换求得原方程的解。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步骤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积分变换法原理及步骤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https://d.book118.com/387166143166006041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2024-09-14T23:42:24.079</cp:lastPrinted>
  <dcterms:created xsi:type="dcterms:W3CDTF">2024-09-14T15:42:24Z</dcterms:created>
  <dcterms:modified xsi:type="dcterms:W3CDTF">2024-09-14T15:42:26Z</dcterms:modified>
</cp:coreProperties>
</file>