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59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488BA-3E48-4F95-B8B9-1339D1719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5ADCC-4189-4599-9ECB-DDD71D4CF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50A02-EEF7-455D-85F8-E422EEE28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9D93C-666C-46A3-A77A-1C1A933B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D56F19-7C9A-4295-9F3B-DCB093287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D967D-675B-4D3E-8E4E-FD2B6FA33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19C62C-FF9A-4F8A-A89F-A06E62A97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A9FCE-D75F-480C-AC0D-109AF0EFA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7BF83-959F-48BB-BDED-F2BBF5E4F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3AC1F-7D81-4AB8-8FAD-27B9DF5A6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21D69-FF4E-4D22-AC4A-F89E01B7C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762" r:id="rId2"/>
    <p:sldLayoutId id="2147487763" r:id="rId3"/>
    <p:sldLayoutId id="2147487764" r:id="rId4"/>
    <p:sldLayoutId id="2147487765" r:id="rId5"/>
    <p:sldLayoutId id="2147487766" r:id="rId6"/>
    <p:sldLayoutId id="2147487767" r:id="rId7"/>
    <p:sldLayoutId id="2147487768" r:id="rId8"/>
    <p:sldLayoutId id="2147487769" r:id="rId9"/>
    <p:sldLayoutId id="2147487770" r:id="rId10"/>
    <p:sldLayoutId id="21474877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2000201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协和报告保存天数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协和报告的保存需求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协和报告的保存方式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协和报告保存天数的优化建议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协和报告的保存天数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协和报告的保存需求</a:t>
            </a:r>
            <a:endParaRPr lang="zh-CN" altLang="en-US"/>
          </a:p>
        </p:txBody>
      </p:sp>
      <p:sp>
        <p:nvSpPr>
          <p:cNvPr id="10488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医疗行业对报告保存的需求</a:t>
            </a:r>
            <a:endParaRPr lang="zh-CN" altLang="en-US"/>
          </a:p>
        </p:txBody>
      </p:sp>
      <p:sp>
        <p:nvSpPr>
          <p:cNvPr id="10488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88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医疗报告是医疗活动的重要记录，需要长期保存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医疗报告涉及患者隐私，需要严格保密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0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医疗报告是医疗纠纷的重要证据，需要妥善保存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2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医疗报告是医疗研究的重要数据来源，需要长期保存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报告保存的法规要求</a:t>
            </a:r>
            <a:endParaRPr lang="zh-CN" altLang="en-US"/>
          </a:p>
        </p:txBody>
      </p:sp>
      <p:sp>
        <p:nvSpPr>
          <p:cNvPr id="104894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法规依据：《中华人民共和国档案法》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保存期限：协和报告应至少保存30年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保存方式：纸质或电子形式均可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保存地点：指定档案室或电子档案系统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报告保存的商业价值</a:t>
            </a:r>
            <a:endParaRPr lang="zh-CN" altLang="en-US"/>
          </a:p>
        </p:txBody>
      </p:sp>
      <p:sp>
        <p:nvSpPr>
          <p:cNvPr id="1048990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提高工作效率：通过保存报告，可以快速查找和引用历史数据，提高工作效率。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96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降低成本：通过保存报告，可以减少重复劳动，降低成本。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02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提高决策质量：通过保存报告，可以更好地了解历史情况，提高决策质量。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08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提高企业竞争力：通过保存报告，可以更好地了解市场动态，提高企业竞争力。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协和报告的保存方式</a:t>
            </a:r>
            <a:endParaRPr lang="zh-CN" altLang="en-US"/>
          </a:p>
        </p:txBody>
      </p:sp>
      <p:sp>
        <p:nvSpPr>
          <p:cNvPr id="10490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纸质保存方式</a:t>
            </a:r>
            <a:endParaRPr lang="zh-CN" altLang="en-US"/>
          </a:p>
        </p:txBody>
      </p:sp>
      <p:sp>
        <p:nvSpPr>
          <p:cNvPr id="10490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存放环境：干燥、通风、避光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保存期限：根据报告的重要性和保密性确定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定期检查：定期检查报告的完整性和完好性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备份措施：必要时进行备份，以防丢失或损坏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电子保存方式</a:t>
            </a:r>
            <a:endParaRPr lang="zh-CN" altLang="en-US"/>
          </a:p>
        </p:txBody>
      </p:sp>
      <p:sp>
        <p:nvSpPr>
          <p:cNvPr id="104915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电子文档：将报告保存为PDF、Word等格式的文件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5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云存储：将报告上传至云盘，如百度网盘、腾讯微云等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6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邮件发送：将报告通过邮件发送给自己或他人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7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加密保存：对报告进行加密处理，提高安全性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云端保存方式</a:t>
            </a:r>
            <a:endParaRPr lang="zh-CN" altLang="en-US"/>
          </a:p>
        </p:txBody>
      </p:sp>
      <p:sp>
        <p:nvSpPr>
          <p:cNvPr id="104921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云端存储：将协和报告上传至云端服务器，实现数据备份和共享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安全性：云端存储具有较高的安全性，防止数据丢失和泄露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访问便捷：用户可以随时随地通过互联网访问云端存储的协和报告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存储空间：云端存储提供大容量存储空间，满足用户存储需求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https://d.book118.com/387200020104006030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协和报告保存天数</vt:lpstr>
      <vt:lpstr>目录</vt:lpstr>
      <vt:lpstr>协和报告的保存需求</vt:lpstr>
      <vt:lpstr>医疗行业对报告保存的需求</vt:lpstr>
      <vt:lpstr>报告保存的法规要求</vt:lpstr>
      <vt:lpstr>报告保存的商业价值</vt:lpstr>
      <vt:lpstr>协和报告的保存方式</vt:lpstr>
      <vt:lpstr>纸质保存方式</vt:lpstr>
      <vt:lpstr>电子保存方式</vt:lpstr>
      <vt:lpstr>云端保存方式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2024-09-02T04:34:01.474</cp:lastPrinted>
  <dcterms:created xsi:type="dcterms:W3CDTF">2024-09-01T20:34:01Z</dcterms:created>
  <dcterms:modified xsi:type="dcterms:W3CDTF">2024-09-01T20:34:03Z</dcterms:modified>
</cp:coreProperties>
</file>