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F2EFE-232E-4522-823B-2BC5445DE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5D405-1696-40E7-97FF-1BE1EDE7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4BAB-136B-4FAC-B59E-896942E7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02AB6-317D-4CB5-AFCB-E2294C23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4EA16-3B1C-461A-ADB6-005ABA51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B08FF-40BA-404F-A88A-F7A5AB71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877F9-C12F-41F0-81D9-2D8E3120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A80C5-CCDB-479A-9393-34F69C27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7480-76F0-41B9-9C65-BB5DC4CA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76ED3-5960-40BD-87BC-33D8F169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03461-01FF-4ADE-9BF5-FB5B53C2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20015201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人工智能对个人隐私保护的影响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人工智能对个人隐私的挑战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个人隐私保护的策略与措施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人工智能与隐私保护的平衡发展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人工智能是一门研究、开发用于模拟、延伸和扩展人的智能的理论、方法、技术及应用系统的新技术科学，它是计算机科学的一个分支，旨在生产出一种能以人类智能相似的方式做出反应的智能机器。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人工智能可以分为弱人工智能和强人工智能，以及超级智能。弱人工智能专注于特定领域的问题解决，强人工智能可以胜任人类所有工作，而超级智能则能超越人类的智能水平。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20世纪50年代，人工智能概念被提出，进入起步阶段。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20世纪60年代，人工智能发展遭遇技术瓶颈，进入反思阶段。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20世纪70年代，人工智能进入应用阶段，开始在特定领域内实现商业化。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20世纪90年代，人工智能进入集成阶段，开始在多个领域内实现商业化。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集成阶段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8167" r="281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22000" r="220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人工智能在医疗健康领域的应用包括医学影像分析、疾病诊断和治疗辅助等。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人工智能在金融领域的应用包括风险控制、客户管理、投资决策等。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人工智能在交通领域的应用包括自动驾驶、智能交通信号控制等。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人工智能在教育领域的应用包括个性化学习、智能评估等。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人工智能对个人隐私的挑战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90414" y="1200834"/>
            <a:ext cx="5701586" cy="5671454"/>
          </a:xfrm>
          <a:custGeom>
            <a:rect l="l" t="t" r="r" b="b"/>
            <a:pathLst>
              <a:path w="6908800" h="6872514">
                <a:moveTo>
                  <a:pt x="2801257" y="0"/>
                </a:moveTo>
                <a:lnTo>
                  <a:pt x="6908800" y="0"/>
                </a:lnTo>
                <a:lnTo>
                  <a:pt x="6908800" y="6858000"/>
                </a:lnTo>
                <a:lnTo>
                  <a:pt x="0" y="6872514"/>
                </a:lnTo>
                <a:lnTo>
                  <a:pt x="2801257" y="0"/>
                </a:lnTo>
                <a:close/>
              </a:path>
            </a:pathLst>
          </a:cu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490414" y="3551301"/>
            <a:ext cx="1944687" cy="4687888"/>
          </a:xfrm>
          <a:prstGeom prst="line">
            <a:avLst/>
          </a:prstGeom>
          <a:ln w="63532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>
            <a:off x="8144880" y="-186516"/>
            <a:ext cx="855663" cy="2063751"/>
          </a:xfrm>
          <a:prstGeom prst="line">
            <a:avLst/>
          </a:prstGeom>
          <a:ln w="2857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5" name="Group 5"/>
          <p:cNvGrpSpPr/>
          <p:nvPr/>
        </p:nvGrpSpPr>
        <p:grpSpPr>
          <a:xfrm>
            <a:off x="3325844" y="1055656"/>
            <a:ext cx="1112806" cy="1111282"/>
            <a:chOff x="3325844" y="1055656"/>
            <a:chExt cx="1112806" cy="1111282"/>
          </a:xfrm>
        </p:grpSpPr>
        <p:sp>
          <p:nvSpPr>
            <p:cNvPr id="6" name="AutoShape 6"/>
            <p:cNvSpPr/>
            <p:nvPr/>
          </p:nvSpPr>
          <p:spPr>
            <a:xfrm>
              <a:off x="3325844" y="10556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3703511" y="1337596"/>
            <a:ext cx="355759" cy="488728"/>
            <a:chOff x="3703511" y="1337596"/>
            <a:chExt cx="355759" cy="488728"/>
          </a:xfrm>
        </p:grpSpPr>
        <p:sp>
          <p:nvSpPr>
            <p:cNvPr id="8" name="AutoShape 8"/>
            <p:cNvSpPr/>
            <p:nvPr/>
          </p:nvSpPr>
          <p:spPr>
            <a:xfrm>
              <a:off x="3705987" y="1337596"/>
              <a:ext cx="350996" cy="48872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703511" y="13375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611344" y="1500188"/>
            <a:ext cx="754094" cy="754094"/>
            <a:chOff x="1611344" y="1500188"/>
            <a:chExt cx="754094" cy="754094"/>
          </a:xfrm>
        </p:grpSpPr>
        <p:sp>
          <p:nvSpPr>
            <p:cNvPr id="11" name="AutoShape 11"/>
            <p:cNvSpPr/>
            <p:nvPr/>
          </p:nvSpPr>
          <p:spPr>
            <a:xfrm>
              <a:off x="1611344" y="15001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3430619" y="38068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710321" y="40940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62175" y="20510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506599" y="24973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345019" y="2554319"/>
            <a:ext cx="996982" cy="996982"/>
            <a:chOff x="4345019" y="2554319"/>
            <a:chExt cx="996982" cy="996982"/>
          </a:xfrm>
        </p:grpSpPr>
        <p:sp>
          <p:nvSpPr>
            <p:cNvPr id="17" name="AutoShape 17"/>
            <p:cNvSpPr/>
            <p:nvPr/>
          </p:nvSpPr>
          <p:spPr>
            <a:xfrm>
              <a:off x="4345019" y="25543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95350" y="2759107"/>
            <a:ext cx="941356" cy="939832"/>
            <a:chOff x="895350" y="2759107"/>
            <a:chExt cx="941356" cy="939832"/>
          </a:xfrm>
        </p:grpSpPr>
        <p:sp>
          <p:nvSpPr>
            <p:cNvPr id="19" name="AutoShape 19"/>
            <p:cNvSpPr/>
            <p:nvPr/>
          </p:nvSpPr>
          <p:spPr>
            <a:xfrm>
              <a:off x="895350" y="27591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182624" y="2959037"/>
            <a:ext cx="376047" cy="403289"/>
            <a:chOff x="1182624" y="2959037"/>
            <a:chExt cx="376047" cy="403289"/>
          </a:xfrm>
        </p:grpSpPr>
        <p:sp>
          <p:nvSpPr>
            <p:cNvPr id="21" name="AutoShape 21"/>
            <p:cNvSpPr/>
            <p:nvPr/>
          </p:nvSpPr>
          <p:spPr>
            <a:xfrm>
              <a:off x="1184624" y="2959037"/>
              <a:ext cx="374047" cy="403289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1311878" y="29610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182624" y="30842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1791557" y="3940140"/>
            <a:ext cx="1147763" cy="1147763"/>
            <a:chOff x="1791557" y="3940140"/>
            <a:chExt cx="1147763" cy="1147763"/>
          </a:xfrm>
        </p:grpSpPr>
        <p:sp>
          <p:nvSpPr>
            <p:cNvPr id="25" name="AutoShape 25"/>
            <p:cNvSpPr/>
            <p:nvPr/>
          </p:nvSpPr>
          <p:spPr>
            <a:xfrm>
              <a:off x="1791557" y="39401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2136010" y="4206595"/>
            <a:ext cx="458857" cy="474497"/>
            <a:chOff x="2136010" y="4206595"/>
            <a:chExt cx="458857" cy="474497"/>
          </a:xfrm>
        </p:grpSpPr>
        <p:sp>
          <p:nvSpPr>
            <p:cNvPr id="27" name="AutoShape 27"/>
            <p:cNvSpPr/>
            <p:nvPr/>
          </p:nvSpPr>
          <p:spPr>
            <a:xfrm>
              <a:off x="2262182" y="42065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136010" y="44665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Freeform 29"/>
          <p:cNvSpPr/>
          <p:nvPr/>
        </p:nvSpPr>
        <p:spPr>
          <a:xfrm>
            <a:off x="4675220" y="27867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1836706" y="1706547"/>
            <a:ext cx="272942" cy="241109"/>
            <a:chOff x="1836706" y="1706547"/>
            <a:chExt cx="272942" cy="241109"/>
          </a:xfrm>
        </p:grpSpPr>
        <p:sp>
          <p:nvSpPr>
            <p:cNvPr id="31" name="Freeform 31"/>
            <p:cNvSpPr/>
            <p:nvPr/>
          </p:nvSpPr>
          <p:spPr>
            <a:xfrm>
              <a:off x="1855825" y="18169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836706" y="17065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421180" y="5500161"/>
            <a:ext cx="42310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人工智能对个人隐私的挑战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个人隐私保护的策略与措施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企业或机构应制定明确的隐私政策，明确收集、使用、存储和保护个人信息的原则、范围和程序。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确保隐私政策的执行，建立监督机制，对违反隐私政策的行为进行及时纠正和惩罚。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隐私政策制定与执行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政策执行与监督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制定明确的隐私政策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通过技术手段对个人信息进行匿名化处理，去除可识别个人身份的信息，降低数据泄露风险。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数据匿名化处理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确保个人信息在处理前已经去除了个人标识，无法追溯到具体个人。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去标识化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数据匿名化与去标识化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https://d.book118.com/387200152011006046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2024-09-21T00:56:30.965</cp:lastPrinted>
  <dcterms:created xsi:type="dcterms:W3CDTF">2024-09-20T16:56:30Z</dcterms:created>
  <dcterms:modified xsi:type="dcterms:W3CDTF">2024-09-20T16:56:32Z</dcterms:modified>
</cp:coreProperties>
</file>