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73C80-1478-4056-9085-3A09B734B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28682-2CEF-4BC0-9F71-872F3556A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41506-3250-4FC2-9BFF-49BE1F0A8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BC22E-234C-42A8-984E-06C1CBC6C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56094-FBB5-4CF1-AC03-4593C7703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44751-61EC-4824-A2B4-E2C4C0458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D842C5-F0E1-4CB0-8123-30131BF99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E5389-A9C6-4CE3-B29E-5803E447D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6A769-23C4-46FE-B3CF-5A12C172A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6ADB5-3B7E-442F-9282-8B4683FD1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CC18D-7657-4A09-A449-92BCF1508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20116000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商贸仓储企业安全生产风险管控的装备与技术支持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装备与技术支持体系构建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智能化监控与预警系统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应急救援装备配置及优化方案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员工培训与技能提升策略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总结：构建高效、智能、可靠地商贸仓储企业安全生产保障体系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根据风险来源和性质，商贸仓储企业的安全生产风险可分为以下几类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涉及有毒有害物质泄漏、化学反应失控等风险。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如地震、洪水、台风等自然灾害对商贸仓储企业造成的影响。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安全生产风险指的是在商贸仓储企业运营过程中，可能导致人员伤亡、财产损失或环境破坏的不确定性因素。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物理风险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包括火灾、爆炸、设备故障等由物理因素引起的风险。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由人员操作失误、管理不善等人为因素导致的风险。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商贸仓储企业涉及多种商品和物资，不同商品具有不同的风险特性。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企业运营涉及采购、运输、存储、销售等多个环节，任一环节出现问题都可能引发风险。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随着市场环境和企业经营策略的变化，安全生产风险也在不断变化。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商贸仓储企业风险特点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通过有效的风险管控措施，降低事故发生的概率，保障员工和公众的生命安全。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减少事故造成的财产损失和运营中断，维护企业的经济利益和声誉。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维护企业利益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作为社会重要组成部分，商贸仓储企业应积极履行安全生产的社会责任，确保公众安全和社会稳定。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风险管控重要性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装备与技术支持体系构建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利用物联网技术，对商贸仓储企业的各类安全风险进行实时监测和数据采集，包括环境参数、设备状态、人员行为等。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对采集的数据进行清洗、整合和存储，形成商贸仓储企业安全生产风险的大数据基础。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通过有线或无线通信技术，将感知层采集的数据实时传输至数据中心，确保数据的实时性和准确性。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基于数据层提供的数据支持，开发风险识别、评估、预警和决策支持等应用系统，为商贸仓储企业提供全面的安全生产风险管控服务。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通过RFID、传感器等物联网设备，实现对商贸仓储企业安全风险的实时监测和数据采集。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对采集的海量数据进行挖掘和分析，发现潜在的安全风险，为风险管控提供数据支持。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利用云计算平台强大的计算和存储能力，实现数据的集中管理和处理，提高数据处理效率。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应用机器学习、深度学习等人工智能技术，实现对安全风险的智能识别、评估和预警。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将感知层、网络层、数据层和应用层进行有机集成，形成一个完整的商贸仓储企业安全生产风险管控系统。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根据商贸仓储企业的实际需求和资源情况，对系统的硬件、软件和网络等资源进行优化配置，确保系统的稳定性和高效性。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针对不同商贸仓储企业的特点和需求，进行系统的定制化开发和配置，提高系统的适用性和实用性。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系统集成与优化配置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智能化监控与预警系统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录像回放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支持录像回放功能，可对历史事件进行追溯和分析，为事故处理和预防提供依据。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报警联动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与报警系统联动，当发生异常情况时，自动触发报警并录像，及时通知相关人员处理。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通过安装高清摄像头，对仓库内外进行全方位、无死角的实时监控，确保仓库安全。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视频监控系统应用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物品追踪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通过物联网技术，对仓库内物品进行实时追踪和定位，确保物品安全。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环境监测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监测仓库内的温度、湿度、烟雾等环境参数，及时发现潜在的安全隐患。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实现仓库管理的自动化和智能化，提高管理效率和准确性。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物联网技术在仓储安全中作用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https://d.book118.com/387201160005006043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2024-09-16T15:37:56.066</cp:lastPrinted>
  <dcterms:created xsi:type="dcterms:W3CDTF">2024-09-16T07:37:56Z</dcterms:created>
  <dcterms:modified xsi:type="dcterms:W3CDTF">2024-09-16T07:37:58Z</dcterms:modified>
</cp:coreProperties>
</file>