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55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8FFD5-6859-4211-9F83-1029F398C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7C37C-90AE-4CF2-9609-3B300FA0D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4B451-5EE9-417F-A253-96750C241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6C622-0366-4BCD-B7DC-B0F5773A6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D8B796-C834-4523-B0D0-591FF582A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F0D24A-859A-4DF6-A9C5-6D083287F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BD5FB3-680F-4834-B39E-EFAD48778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3D9DB-B617-4940-96A4-C310AEEA7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1FA07-9CD3-470B-89B8-9AD9B60C8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DD375-4AB7-4959-BAB8-3B0289671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B0699-777A-4152-9240-3A747DB10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256" r:id="rId2"/>
    <p:sldLayoutId id="2147491257" r:id="rId3"/>
    <p:sldLayoutId id="2147491258" r:id="rId4"/>
    <p:sldLayoutId id="2147491259" r:id="rId5"/>
    <p:sldLayoutId id="2147491260" r:id="rId6"/>
    <p:sldLayoutId id="2147491261" r:id="rId7"/>
    <p:sldLayoutId id="2147491262" r:id="rId8"/>
    <p:sldLayoutId id="2147491263" r:id="rId9"/>
    <p:sldLayoutId id="2147491264" r:id="rId10"/>
    <p:sldLayoutId id="214749126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3.xml" /><Relationship Id="rId11" Type="http://schemas.openxmlformats.org/officeDocument/2006/relationships/tags" Target="../tags/tag434.xml" /><Relationship Id="rId12" Type="http://schemas.openxmlformats.org/officeDocument/2006/relationships/tags" Target="../tags/tag435.xml" /><Relationship Id="rId13" Type="http://schemas.openxmlformats.org/officeDocument/2006/relationships/tags" Target="../tags/tag436.xml" /><Relationship Id="rId14" Type="http://schemas.openxmlformats.org/officeDocument/2006/relationships/tags" Target="../tags/tag437.xml" /><Relationship Id="rId15" Type="http://schemas.openxmlformats.org/officeDocument/2006/relationships/tags" Target="../tags/tag438.xml" /><Relationship Id="rId16" Type="http://schemas.openxmlformats.org/officeDocument/2006/relationships/tags" Target="../tags/tag439.xml" /><Relationship Id="rId17" Type="http://schemas.openxmlformats.org/officeDocument/2006/relationships/tags" Target="../tags/tag440.xml" /><Relationship Id="rId18" Type="http://schemas.openxmlformats.org/officeDocument/2006/relationships/tags" Target="../tags/tag441.xml" /><Relationship Id="rId19" Type="http://schemas.openxmlformats.org/officeDocument/2006/relationships/tags" Target="../tags/tag442.xml" /><Relationship Id="rId2" Type="http://schemas.openxmlformats.org/officeDocument/2006/relationships/tags" Target="../tags/tag425.xml" /><Relationship Id="rId20" Type="http://schemas.openxmlformats.org/officeDocument/2006/relationships/tags" Target="../tags/tag443.xml" /><Relationship Id="rId21" Type="http://schemas.openxmlformats.org/officeDocument/2006/relationships/tags" Target="../tags/tag444.xml" /><Relationship Id="rId3" Type="http://schemas.openxmlformats.org/officeDocument/2006/relationships/tags" Target="../tags/tag426.xml" /><Relationship Id="rId4" Type="http://schemas.openxmlformats.org/officeDocument/2006/relationships/tags" Target="../tags/tag427.xml" /><Relationship Id="rId5" Type="http://schemas.openxmlformats.org/officeDocument/2006/relationships/tags" Target="../tags/tag428.xml" /><Relationship Id="rId6" Type="http://schemas.openxmlformats.org/officeDocument/2006/relationships/tags" Target="../tags/tag429.xml" /><Relationship Id="rId7" Type="http://schemas.openxmlformats.org/officeDocument/2006/relationships/tags" Target="../tags/tag430.xml" /><Relationship Id="rId8" Type="http://schemas.openxmlformats.org/officeDocument/2006/relationships/tags" Target="../tags/tag431.xml" /><Relationship Id="rId9" Type="http://schemas.openxmlformats.org/officeDocument/2006/relationships/tags" Target="../tags/tag4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3.xml" /><Relationship Id="rId11" Type="http://schemas.openxmlformats.org/officeDocument/2006/relationships/tags" Target="../tags/tag454.xml" /><Relationship Id="rId12" Type="http://schemas.openxmlformats.org/officeDocument/2006/relationships/tags" Target="../tags/tag455.xml" /><Relationship Id="rId13" Type="http://schemas.openxmlformats.org/officeDocument/2006/relationships/tags" Target="../tags/tag456.xml" /><Relationship Id="rId2" Type="http://schemas.openxmlformats.org/officeDocument/2006/relationships/tags" Target="../tags/tag445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tags" Target="../tags/tag450.xml" /><Relationship Id="rId8" Type="http://schemas.openxmlformats.org/officeDocument/2006/relationships/tags" Target="../tags/tag451.xml" /><Relationship Id="rId9" Type="http://schemas.openxmlformats.org/officeDocument/2006/relationships/tags" Target="../tags/tag4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8.xml" /><Relationship Id="rId11" Type="http://schemas.openxmlformats.org/officeDocument/2006/relationships/tags" Target="../tags/tag469.xml" /><Relationship Id="rId12" Type="http://schemas.openxmlformats.org/officeDocument/2006/relationships/tags" Target="../tags/tag470.xml" /><Relationship Id="rId13" Type="http://schemas.openxmlformats.org/officeDocument/2006/relationships/tags" Target="../tags/tag471.xml" /><Relationship Id="rId14" Type="http://schemas.openxmlformats.org/officeDocument/2006/relationships/tags" Target="../tags/tag472.xml" /><Relationship Id="rId15" Type="http://schemas.openxmlformats.org/officeDocument/2006/relationships/tags" Target="../tags/tag473.xml" /><Relationship Id="rId16" Type="http://schemas.openxmlformats.org/officeDocument/2006/relationships/tags" Target="../tags/tag474.xml" /><Relationship Id="rId2" Type="http://schemas.openxmlformats.org/officeDocument/2006/relationships/tags" Target="../tags/tag460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tags" Target="../tags/tag463.xml" /><Relationship Id="rId6" Type="http://schemas.openxmlformats.org/officeDocument/2006/relationships/tags" Target="../tags/tag464.xml" /><Relationship Id="rId7" Type="http://schemas.openxmlformats.org/officeDocument/2006/relationships/tags" Target="../tags/tag465.xml" /><Relationship Id="rId8" Type="http://schemas.openxmlformats.org/officeDocument/2006/relationships/tags" Target="../tags/tag466.xml" /><Relationship Id="rId9" Type="http://schemas.openxmlformats.org/officeDocument/2006/relationships/tags" Target="../tags/tag4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3.xml" /><Relationship Id="rId11" Type="http://schemas.openxmlformats.org/officeDocument/2006/relationships/tags" Target="../tags/tag484.xml" /><Relationship Id="rId12" Type="http://schemas.openxmlformats.org/officeDocument/2006/relationships/tags" Target="../tags/tag485.xml" /><Relationship Id="rId13" Type="http://schemas.openxmlformats.org/officeDocument/2006/relationships/tags" Target="../tags/tag486.xml" /><Relationship Id="rId2" Type="http://schemas.openxmlformats.org/officeDocument/2006/relationships/tags" Target="../tags/tag475.xml" /><Relationship Id="rId3" Type="http://schemas.openxmlformats.org/officeDocument/2006/relationships/tags" Target="../tags/tag476.xml" /><Relationship Id="rId4" Type="http://schemas.openxmlformats.org/officeDocument/2006/relationships/tags" Target="../tags/tag477.xml" /><Relationship Id="rId5" Type="http://schemas.openxmlformats.org/officeDocument/2006/relationships/tags" Target="../tags/tag478.xml" /><Relationship Id="rId6" Type="http://schemas.openxmlformats.org/officeDocument/2006/relationships/tags" Target="../tags/tag479.xml" /><Relationship Id="rId7" Type="http://schemas.openxmlformats.org/officeDocument/2006/relationships/tags" Target="../tags/tag480.xml" /><Relationship Id="rId8" Type="http://schemas.openxmlformats.org/officeDocument/2006/relationships/tags" Target="../tags/tag481.xml" /><Relationship Id="rId9" Type="http://schemas.openxmlformats.org/officeDocument/2006/relationships/tags" Target="../tags/tag4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87.xml" /><Relationship Id="rId4" Type="http://schemas.openxmlformats.org/officeDocument/2006/relationships/tags" Target="../tags/tag488.xml" /><Relationship Id="rId5" Type="http://schemas.openxmlformats.org/officeDocument/2006/relationships/tags" Target="../tags/tag4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8.xml" /><Relationship Id="rId11" Type="http://schemas.openxmlformats.org/officeDocument/2006/relationships/tags" Target="../tags/tag499.xml" /><Relationship Id="rId12" Type="http://schemas.openxmlformats.org/officeDocument/2006/relationships/tags" Target="../tags/tag500.xml" /><Relationship Id="rId13" Type="http://schemas.openxmlformats.org/officeDocument/2006/relationships/tags" Target="../tags/tag501.xml" /><Relationship Id="rId2" Type="http://schemas.openxmlformats.org/officeDocument/2006/relationships/tags" Target="../tags/tag490.xml" /><Relationship Id="rId3" Type="http://schemas.openxmlformats.org/officeDocument/2006/relationships/tags" Target="../tags/tag491.xml" /><Relationship Id="rId4" Type="http://schemas.openxmlformats.org/officeDocument/2006/relationships/tags" Target="../tags/tag492.xml" /><Relationship Id="rId5" Type="http://schemas.openxmlformats.org/officeDocument/2006/relationships/tags" Target="../tags/tag493.xml" /><Relationship Id="rId6" Type="http://schemas.openxmlformats.org/officeDocument/2006/relationships/tags" Target="../tags/tag494.xml" /><Relationship Id="rId7" Type="http://schemas.openxmlformats.org/officeDocument/2006/relationships/tags" Target="../tags/tag495.xml" /><Relationship Id="rId8" Type="http://schemas.openxmlformats.org/officeDocument/2006/relationships/tags" Target="../tags/tag496.xml" /><Relationship Id="rId9" Type="http://schemas.openxmlformats.org/officeDocument/2006/relationships/tags" Target="../tags/tag4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0.xml" /><Relationship Id="rId11" Type="http://schemas.openxmlformats.org/officeDocument/2006/relationships/tags" Target="../tags/tag511.xml" /><Relationship Id="rId12" Type="http://schemas.openxmlformats.org/officeDocument/2006/relationships/tags" Target="../tags/tag512.xml" /><Relationship Id="rId13" Type="http://schemas.openxmlformats.org/officeDocument/2006/relationships/tags" Target="../tags/tag513.xml" /><Relationship Id="rId14" Type="http://schemas.openxmlformats.org/officeDocument/2006/relationships/tags" Target="../tags/tag514.xml" /><Relationship Id="rId15" Type="http://schemas.openxmlformats.org/officeDocument/2006/relationships/tags" Target="../tags/tag515.xml" /><Relationship Id="rId16" Type="http://schemas.openxmlformats.org/officeDocument/2006/relationships/tags" Target="../tags/tag516.xml" /><Relationship Id="rId17" Type="http://schemas.openxmlformats.org/officeDocument/2006/relationships/tags" Target="../tags/tag517.xml" /><Relationship Id="rId18" Type="http://schemas.openxmlformats.org/officeDocument/2006/relationships/tags" Target="../tags/tag518.xml" /><Relationship Id="rId19" Type="http://schemas.openxmlformats.org/officeDocument/2006/relationships/tags" Target="../tags/tag519.xml" /><Relationship Id="rId2" Type="http://schemas.openxmlformats.org/officeDocument/2006/relationships/tags" Target="../tags/tag502.xml" /><Relationship Id="rId3" Type="http://schemas.openxmlformats.org/officeDocument/2006/relationships/tags" Target="../tags/tag503.xml" /><Relationship Id="rId4" Type="http://schemas.openxmlformats.org/officeDocument/2006/relationships/tags" Target="../tags/tag504.xml" /><Relationship Id="rId5" Type="http://schemas.openxmlformats.org/officeDocument/2006/relationships/tags" Target="../tags/tag505.xml" /><Relationship Id="rId6" Type="http://schemas.openxmlformats.org/officeDocument/2006/relationships/tags" Target="../tags/tag506.xml" /><Relationship Id="rId7" Type="http://schemas.openxmlformats.org/officeDocument/2006/relationships/tags" Target="../tags/tag507.xml" /><Relationship Id="rId8" Type="http://schemas.openxmlformats.org/officeDocument/2006/relationships/tags" Target="../tags/tag508.xml" /><Relationship Id="rId9" Type="http://schemas.openxmlformats.org/officeDocument/2006/relationships/tags" Target="../tags/tag50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8.xml" /><Relationship Id="rId11" Type="http://schemas.openxmlformats.org/officeDocument/2006/relationships/tags" Target="../tags/tag529.xml" /><Relationship Id="rId12" Type="http://schemas.openxmlformats.org/officeDocument/2006/relationships/tags" Target="../tags/tag530.xml" /><Relationship Id="rId13" Type="http://schemas.openxmlformats.org/officeDocument/2006/relationships/tags" Target="../tags/tag531.xml" /><Relationship Id="rId14" Type="http://schemas.openxmlformats.org/officeDocument/2006/relationships/tags" Target="../tags/tag532.xml" /><Relationship Id="rId15" Type="http://schemas.openxmlformats.org/officeDocument/2006/relationships/tags" Target="../tags/tag533.xml" /><Relationship Id="rId16" Type="http://schemas.openxmlformats.org/officeDocument/2006/relationships/tags" Target="../tags/tag534.xml" /><Relationship Id="rId17" Type="http://schemas.openxmlformats.org/officeDocument/2006/relationships/tags" Target="../tags/tag535.xml" /><Relationship Id="rId18" Type="http://schemas.openxmlformats.org/officeDocument/2006/relationships/tags" Target="../tags/tag536.xml" /><Relationship Id="rId19" Type="http://schemas.openxmlformats.org/officeDocument/2006/relationships/tags" Target="../tags/tag537.xml" /><Relationship Id="rId2" Type="http://schemas.openxmlformats.org/officeDocument/2006/relationships/tags" Target="../tags/tag520.xml" /><Relationship Id="rId20" Type="http://schemas.openxmlformats.org/officeDocument/2006/relationships/tags" Target="../tags/tag538.xml" /><Relationship Id="rId21" Type="http://schemas.openxmlformats.org/officeDocument/2006/relationships/tags" Target="../tags/tag539.xml" /><Relationship Id="rId3" Type="http://schemas.openxmlformats.org/officeDocument/2006/relationships/tags" Target="../tags/tag521.xml" /><Relationship Id="rId4" Type="http://schemas.openxmlformats.org/officeDocument/2006/relationships/tags" Target="../tags/tag522.xml" /><Relationship Id="rId5" Type="http://schemas.openxmlformats.org/officeDocument/2006/relationships/tags" Target="../tags/tag523.xml" /><Relationship Id="rId6" Type="http://schemas.openxmlformats.org/officeDocument/2006/relationships/tags" Target="../tags/tag524.xml" /><Relationship Id="rId7" Type="http://schemas.openxmlformats.org/officeDocument/2006/relationships/tags" Target="../tags/tag525.xml" /><Relationship Id="rId8" Type="http://schemas.openxmlformats.org/officeDocument/2006/relationships/tags" Target="../tags/tag526.xml" /><Relationship Id="rId9" Type="http://schemas.openxmlformats.org/officeDocument/2006/relationships/tags" Target="../tags/tag5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8.xml" /><Relationship Id="rId11" Type="http://schemas.openxmlformats.org/officeDocument/2006/relationships/tags" Target="../tags/tag549.xml" /><Relationship Id="rId12" Type="http://schemas.openxmlformats.org/officeDocument/2006/relationships/tags" Target="../tags/tag550.xml" /><Relationship Id="rId13" Type="http://schemas.openxmlformats.org/officeDocument/2006/relationships/tags" Target="../tags/tag551.xml" /><Relationship Id="rId2" Type="http://schemas.openxmlformats.org/officeDocument/2006/relationships/tags" Target="../tags/tag540.xml" /><Relationship Id="rId3" Type="http://schemas.openxmlformats.org/officeDocument/2006/relationships/tags" Target="../tags/tag541.xml" /><Relationship Id="rId4" Type="http://schemas.openxmlformats.org/officeDocument/2006/relationships/tags" Target="../tags/tag542.xml" /><Relationship Id="rId5" Type="http://schemas.openxmlformats.org/officeDocument/2006/relationships/tags" Target="../tags/tag543.xml" /><Relationship Id="rId6" Type="http://schemas.openxmlformats.org/officeDocument/2006/relationships/tags" Target="../tags/tag544.xml" /><Relationship Id="rId7" Type="http://schemas.openxmlformats.org/officeDocument/2006/relationships/tags" Target="../tags/tag545.xml" /><Relationship Id="rId8" Type="http://schemas.openxmlformats.org/officeDocument/2006/relationships/tags" Target="../tags/tag546.xml" /><Relationship Id="rId9" Type="http://schemas.openxmlformats.org/officeDocument/2006/relationships/tags" Target="../tags/tag54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01022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TCP消费机管理系统策划方案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系统概述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系统需求分析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系统架构设计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系统开发和实现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系统运行和维护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系统概述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系统目标和意义</a:t>
            </a:r>
            <a:endParaRPr lang="zh-CN" altLang="en-US"/>
          </a:p>
        </p:txBody>
      </p:sp>
      <p:sp>
        <p:nvSpPr>
          <p:cNvPr id="1050728" name="矩形: 圆角 4"/>
          <p:cNvSpPr/>
          <p:nvPr>
            <p:custDataLst>
              <p:tags r:id="rId2"/>
            </p:custDataLst>
          </p:nvPr>
        </p:nvSpPr>
        <p:spPr>
          <a:xfrm>
            <a:off x="838200" y="3158242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0730" name="正文"/>
          <p:cNvSpPr txBox="1"/>
          <p:nvPr>
            <p:custDataLst>
              <p:tags r:id="rId3"/>
            </p:custDataLst>
          </p:nvPr>
        </p:nvSpPr>
        <p:spPr>
          <a:xfrm>
            <a:off x="1001124" y="3355337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提高消费机管理效率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0732" name="矩形: 圆角 4"/>
          <p:cNvSpPr/>
          <p:nvPr>
            <p:custDataLst>
              <p:tags r:id="rId4"/>
            </p:custDataLst>
          </p:nvPr>
        </p:nvSpPr>
        <p:spPr>
          <a:xfrm>
            <a:off x="8898350" y="3158852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0734" name="正文"/>
          <p:cNvSpPr txBox="1"/>
          <p:nvPr>
            <p:custDataLst>
              <p:tags r:id="rId5"/>
            </p:custDataLst>
          </p:nvPr>
        </p:nvSpPr>
        <p:spPr>
          <a:xfrm>
            <a:off x="9061273" y="3355947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促进消费机行业的发展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0736" name="矩形: 圆角 4"/>
          <p:cNvSpPr/>
          <p:nvPr>
            <p:custDataLst>
              <p:tags r:id="rId6"/>
            </p:custDataLst>
          </p:nvPr>
        </p:nvSpPr>
        <p:spPr>
          <a:xfrm>
            <a:off x="3524917" y="3159462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0738" name="正文"/>
          <p:cNvSpPr txBox="1"/>
          <p:nvPr>
            <p:custDataLst>
              <p:tags r:id="rId7"/>
            </p:custDataLst>
          </p:nvPr>
        </p:nvSpPr>
        <p:spPr>
          <a:xfrm>
            <a:off x="3688451" y="3356557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降低运营成本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0740" name="矩形: 圆角 4"/>
          <p:cNvSpPr/>
          <p:nvPr>
            <p:custDataLst>
              <p:tags r:id="rId8"/>
            </p:custDataLst>
          </p:nvPr>
        </p:nvSpPr>
        <p:spPr>
          <a:xfrm>
            <a:off x="6211633" y="3160072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0742" name="正文"/>
          <p:cNvSpPr txBox="1"/>
          <p:nvPr>
            <p:custDataLst>
              <p:tags r:id="rId9"/>
            </p:custDataLst>
          </p:nvPr>
        </p:nvSpPr>
        <p:spPr>
          <a:xfrm>
            <a:off x="6374557" y="3357167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增强用户体验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系统功能和特点</a:t>
            </a:r>
            <a:endParaRPr lang="zh-CN" altLang="en-US"/>
          </a:p>
        </p:txBody>
      </p:sp>
      <p:sp>
        <p:nvSpPr>
          <p:cNvPr id="10507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2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0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消费机管理：实时监控消费机状态，远程控制消费机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报表管理：生成消费记录、充值记录等报表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2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0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系统安全：采用加密技术，确保数据安全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用户管理：用户注册、充值、退款等功能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系统适用范围和用户群体</a:t>
            </a:r>
            <a:endParaRPr lang="zh-CN" altLang="en-US"/>
          </a:p>
        </p:txBody>
      </p:sp>
      <p:sp>
        <p:nvSpPr>
          <p:cNvPr id="1050872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74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76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适用范围：适用于各种规模的消费机管理，包括商场、超市、餐厅等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8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0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2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用户群体：适用于商家、消费者和管理人员，提供便捷的消费和管理体验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84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6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8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系统功能：包括消费机管理、商品管理、订单管理、会员管理等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90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92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94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系统优势：提高管理效率，降低运营成本，增强用户体验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3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系统需求分析</a:t>
            </a:r>
            <a:endParaRPr lang="zh-CN" altLang="en-US"/>
          </a:p>
        </p:txBody>
      </p:sp>
      <p:sp>
        <p:nvSpPr>
          <p:cNvPr id="105094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用户需求调研和分析</a:t>
            </a:r>
            <a:endParaRPr lang="zh-CN" altLang="en-US"/>
          </a:p>
        </p:txBody>
      </p:sp>
      <p:sp>
        <p:nvSpPr>
          <p:cNvPr id="10512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473739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047209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调研目的：了解用户需求，提高系统实用性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66" name="矩形 42"/>
          <p:cNvSpPr/>
          <p:nvPr>
            <p:custDataLst>
              <p:tags r:id="rId4"/>
            </p:custDataLst>
          </p:nvPr>
        </p:nvSpPr>
        <p:spPr>
          <a:xfrm>
            <a:off x="957994" y="2705326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68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473739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047209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调研方法：问卷调查、访谈、观察等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72" name="矩形 43"/>
          <p:cNvSpPr/>
          <p:nvPr>
            <p:custDataLst>
              <p:tags r:id="rId7"/>
            </p:custDataLst>
          </p:nvPr>
        </p:nvSpPr>
        <p:spPr>
          <a:xfrm>
            <a:off x="3135144" y="2705326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473739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047209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调研内容：用户年龄、性别、职业、使用习惯等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78" name="矩形 44"/>
          <p:cNvSpPr/>
          <p:nvPr>
            <p:custDataLst>
              <p:tags r:id="rId10"/>
            </p:custDataLst>
          </p:nvPr>
        </p:nvSpPr>
        <p:spPr>
          <a:xfrm>
            <a:off x="5312293" y="2705326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473739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047209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数据分析：统计分析、趋势分析、相关性分析等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84" name="矩形 45"/>
          <p:cNvSpPr/>
          <p:nvPr>
            <p:custDataLst>
              <p:tags r:id="rId13"/>
            </p:custDataLst>
          </p:nvPr>
        </p:nvSpPr>
        <p:spPr>
          <a:xfrm>
            <a:off x="7488770" y="2705326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86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473739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88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047209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结果应用：优化系统设计，提高用户体验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90" name="矩形 5"/>
          <p:cNvSpPr/>
          <p:nvPr>
            <p:custDataLst>
              <p:tags r:id="rId16"/>
            </p:custDataLst>
          </p:nvPr>
        </p:nvSpPr>
        <p:spPr>
          <a:xfrm>
            <a:off x="9665920" y="2705326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系统功能需求和业务流程</a:t>
            </a:r>
            <a:endParaRPr lang="zh-CN" altLang="en-US"/>
          </a:p>
        </p:txBody>
      </p:sp>
      <p:sp>
        <p:nvSpPr>
          <p:cNvPr id="1051336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5000"/>
          </a:bodyPr>
          <a:lstStyle/>
          <a:p>
            <a:r>
              <a:rPr lang="zh-CN" altLang="en-US"/>
              <a:t>系统功能需求： a. 用户管理：包括注册、登录、修改密码等功能 b. 商品管理：包括商品添加、删除、修改、查询等功能 c. 订单管理：包括订单生成、查询、修改、删除等功能 d. 支付管理：包括支付方式选择、支付状态查询等功能 e. 库存管理：包括库存查询、库存调整等功能</a:t>
            </a:r>
            <a:endParaRPr lang="zh-CN" altLang="en-US"/>
          </a:p>
          <a:p>
            <a:pPr lvl="1"/>
            <a:r>
              <a:rPr lang="zh-CN" altLang="en-US"/>
              <a:t>a. 用户管理：包括注册、登录、修改密码等功能</a:t>
            </a:r>
            <a:endParaRPr lang="zh-CN" altLang="en-US"/>
          </a:p>
          <a:p>
            <a:pPr lvl="1"/>
            <a:r>
              <a:rPr lang="zh-CN" altLang="en-US"/>
              <a:t>b. 商品管理：包括商品添加、删除、修改、查询等功能</a:t>
            </a:r>
            <a:endParaRPr lang="zh-CN" altLang="en-US"/>
          </a:p>
          <a:p>
            <a:pPr lvl="1"/>
            <a:r>
              <a:rPr lang="zh-CN" altLang="en-US"/>
              <a:t>c. 订单管理：包括订单生成、查询、修改、删除等功能</a:t>
            </a:r>
            <a:endParaRPr lang="zh-CN" altLang="en-US"/>
          </a:p>
          <a:p>
            <a:pPr lvl="1"/>
            <a:r>
              <a:rPr lang="zh-CN" altLang="en-US"/>
              <a:t>d. 支付管理：包括支付方式选择、支付状态查询等功能</a:t>
            </a:r>
            <a:endParaRPr lang="zh-CN" altLang="en-US"/>
          </a:p>
          <a:p>
            <a:pPr lvl="1"/>
            <a:r>
              <a:rPr lang="zh-CN" altLang="en-US"/>
              <a:t>e. 库存管理：包括库存查询、库存调整等功能</a:t>
            </a:r>
            <a:endParaRPr lang="zh-CN" altLang="en-US"/>
          </a:p>
          <a:p>
            <a:r>
              <a:rPr lang="zh-CN" altLang="en-US"/>
              <a:t>业务流程： a. 用户登录系统，浏览商品信息 b. 用户选择商品，加入购物车 c. 用户提交订单，选择支付方式 d. 系统处理订单，生成订单详情 e. 用户确认订单，完成支付 f. 系统更新库存，完成订单处理</a:t>
            </a:r>
            <a:endParaRPr lang="zh-CN" altLang="en-US"/>
          </a:p>
          <a:p>
            <a:pPr lvl="1"/>
            <a:r>
              <a:rPr lang="zh-CN" altLang="en-US"/>
              <a:t>a. 用户登录系统，浏览商品信息</a:t>
            </a:r>
            <a:endParaRPr lang="zh-CN" altLang="en-US"/>
          </a:p>
          <a:p>
            <a:pPr lvl="1"/>
            <a:r>
              <a:rPr lang="zh-CN" altLang="en-US"/>
              <a:t>b. 用户选择商品，加入购物车</a:t>
            </a:r>
            <a:endParaRPr lang="zh-CN" altLang="en-US"/>
          </a:p>
          <a:p>
            <a:pPr lvl="1"/>
            <a:r>
              <a:rPr lang="zh-CN" altLang="en-US"/>
              <a:t>c. 用户提交订单，选择支付方式</a:t>
            </a:r>
            <a:endParaRPr lang="zh-CN" altLang="en-US"/>
          </a:p>
          <a:p>
            <a:pPr lvl="1"/>
            <a:r>
              <a:rPr lang="zh-CN" altLang="en-US"/>
              <a:t>d. 系统处理订单，生成订单详情</a:t>
            </a:r>
            <a:endParaRPr lang="zh-CN" altLang="en-US"/>
          </a:p>
          <a:p>
            <a:pPr lvl="1"/>
            <a:r>
              <a:rPr lang="zh-CN" altLang="en-US"/>
              <a:t>e. 用户确认订单，完成支付</a:t>
            </a:r>
            <a:endParaRPr lang="zh-CN" altLang="en-US"/>
          </a:p>
          <a:p>
            <a:pPr lvl="1"/>
            <a:r>
              <a:rPr lang="zh-CN" altLang="en-US"/>
              <a:t>f. 系统更新库存，完成订单处理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系统性能和安全要求</a:t>
            </a:r>
            <a:endParaRPr lang="zh-CN" altLang="en-US"/>
          </a:p>
        </p:txBody>
      </p:sp>
      <p:sp>
        <p:nvSpPr>
          <p:cNvPr id="10513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系统性能：高并发处理能力，快速响应时间，稳定性和可靠性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6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数据安全：加密存储，数据备份，防篡改，防泄露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92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用户权限管理：分级授权，访问控制，日志记录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98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系统监控：实时监控系统运行状态，及时发现和解决问题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4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4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系统架构设计</a:t>
            </a:r>
            <a:endParaRPr lang="zh-CN" altLang="en-US"/>
          </a:p>
        </p:txBody>
      </p:sp>
      <p:sp>
        <p:nvSpPr>
          <p:cNvPr id="105145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7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系统架构和模块划分</a:t>
            </a:r>
            <a:endParaRPr lang="zh-CN" altLang="en-US"/>
          </a:p>
        </p:txBody>
      </p:sp>
      <p:sp>
        <p:nvSpPr>
          <p:cNvPr id="1051772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4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6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系统架构：分为客户端和服务器端，采用B/S架构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8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80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82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客户端模块：用户界面、数据输入、数据查询、报表生成等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84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86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88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服务器端模块：数据库管理、数据处理、数据安全、系统管理等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90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2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94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数据库设计：采用关系型数据库，如MySQL或SQL Server，设计合理的表结构和索引，保证数据的完整性和一致性。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8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系统数据库设计</a:t>
            </a:r>
            <a:endParaRPr lang="zh-CN" altLang="en-US"/>
          </a:p>
        </p:txBody>
      </p:sp>
      <p:sp>
        <p:nvSpPr>
          <p:cNvPr id="1051840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08958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42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256841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44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259931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46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432305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48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08526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50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430451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52" name="文本框 5"/>
          <p:cNvSpPr txBox="1"/>
          <p:nvPr>
            <p:custDataLst>
              <p:tags r:id="rId8"/>
            </p:custDataLst>
          </p:nvPr>
        </p:nvSpPr>
        <p:spPr>
          <a:xfrm>
            <a:off x="6434615" y="4446075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数据库性能优化：根据实际需求，对数据库进行性能优化，如分表、分库等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54" name="文本框 6"/>
          <p:cNvSpPr txBox="1"/>
          <p:nvPr>
            <p:custDataLst>
              <p:tags r:id="rId9"/>
            </p:custDataLst>
          </p:nvPr>
        </p:nvSpPr>
        <p:spPr>
          <a:xfrm>
            <a:off x="6434615" y="310088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数据库安全设计：确保数据的安全性和完整性，设置访问权限和备份策略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56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446693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数据库表设计：根据业务需求，设计相应的数据库表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58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755693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数据库索引设计：为了提高查询效率，设计合适的索引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60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757547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数据库类型：MySQL、SQL Server、Oracle等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62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1052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数据库结构：实体-关系模型（ER模型）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51864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585326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866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238899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868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236427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870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4927427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872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581618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874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4926809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9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系统接口设计和通讯协议</a:t>
            </a:r>
            <a:endParaRPr lang="zh-CN" altLang="en-US"/>
          </a:p>
        </p:txBody>
      </p:sp>
      <p:sp>
        <p:nvSpPr>
          <p:cNvPr id="10519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4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2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系统接口设计：定义系统与外部设备、系统内部模块之间的接口规范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数据格式：定义数据传输的格式和规范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44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4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52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5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9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错误处理：设计错误处理机制，确保数据传输的准确性和可靠性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9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通讯协议：采用TCP/IP协议进行数据传输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2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系统部署和运行环境</a:t>
            </a:r>
            <a:endParaRPr lang="zh-CN" altLang="en-US"/>
          </a:p>
        </p:txBody>
      </p:sp>
      <p:sp>
        <p:nvSpPr>
          <p:cNvPr id="1052004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06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08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硬件需求：服务器、网络设备、存储设备等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10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12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14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软件需求：操作系统、数据库、中间件等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16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18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20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网络架构：局域网、广域网、互联网等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22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24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26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安全措施：防火墙、入侵检测、数据加密等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https://d.book118.com/388001022135006027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5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48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TCP消费机管理系统策划方案</vt:lpstr>
      <vt:lpstr>目录</vt:lpstr>
      <vt:lpstr>单击编辑章节标题</vt:lpstr>
      <vt:lpstr>系统概述</vt:lpstr>
      <vt:lpstr>系统目标和意义</vt:lpstr>
      <vt:lpstr>系统功能和特点</vt:lpstr>
      <vt:lpstr>系统适用范围和用户群体</vt:lpstr>
      <vt:lpstr>系统需求分析</vt:lpstr>
      <vt:lpstr>用户需求调研和分析</vt:lpstr>
      <vt:lpstr>系统功能需求和业务流程</vt:lpstr>
      <vt:lpstr>系统性能和安全要求</vt:lpstr>
      <vt:lpstr>系统架构设计</vt:lpstr>
      <vt:lpstr>系统架构和模块划分</vt:lpstr>
      <vt:lpstr>系统数据库设计</vt:lpstr>
      <vt:lpstr>系统接口设计和通讯协议</vt:lpstr>
      <vt:lpstr>系统部署和运行环境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2024-09-05T23:42:01.855</cp:lastPrinted>
  <dcterms:created xsi:type="dcterms:W3CDTF">2024-09-05T15:42:01Z</dcterms:created>
  <dcterms:modified xsi:type="dcterms:W3CDTF">2024-09-05T15:42:04Z</dcterms:modified>
</cp:coreProperties>
</file>