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ECF4FC-39C1-42F0-B107-1F058EE1C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D46BA2-4024-4A88-8833-BC897B836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1450BC-C913-400A-9364-81928B67A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963359-10F4-4292-8028-6F5849F15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B8D64D-F935-4A1B-8ADD-7585F8C2C0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CE3645-6DE5-4C77-820C-698BB5DF14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3E8C1D-6B8E-4D64-8C37-B1E2EC60EB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957A76-3190-4EB6-8B53-CEBF8DD8DD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057F3C-40B5-401F-B9DD-CD2C1CD1D1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D69C9F-8935-4E43-A7A5-13439B628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0A5380-11C7-4E39-9378-2288E2157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0200113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改变制约新材料科学与技术产业领域研究与应用的关键因素</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2024-01-14</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新材料科学与技术产业领域现状及问题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创新驱动发展战略在新材料领域应用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政策支持与引导作用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产学研深度融合推进新材料产业发展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加强人才培养和引进，提升创新能力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构建良好创新生态，促进新材料产业发展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新材料产业的重要性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新材料是国民经济先导产业和高端制造业业的重要组成部分，其发展水平直接体现了一个国家的综合实力和核心竞争力。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5" r="16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制约新材料产业发展的关键因素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目前，我国新材料产业在创新能力、产业基础、应用推广等方面存在诸多制约因素，亟待解决。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研究与应用的意义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通过深入研究新材料产业领域的关键制约因素，提出有效的解决方案，对于推动我国新材料产业的持续健康发展具有重要意义。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国内研究现状</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近年来，我国在新材料领域的研究取得了显著进展，但仍存在创新能力不足、产业基础薄弱、应用推广困难等问题。</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国外研究现状</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发达国家在新材料领域的研究起步较早，拥有先进的研发技术和丰富的产业经验，值得我们学习和借鉴。</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国内外研究对比分析</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比分析国内外新材料领域的研究现状，可以发现我国在创新能力、产业基础和应用推广等方面与国外先进水平存在较大差距。因此，我们需要加强国际合作与交流，积极引进国外先进技术和管理经验，推动我国新材料产业的快速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新材料科学与技术产业领域现状及问题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新材料产业已成为全球高新技术产业竞争的重点领域，产业规模不断扩大，增长速度显著。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产业规模持续扩大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创新驱动发展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00" r="2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应用领域不断拓展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6125" b="6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新材料产业正在由传统的资源驱动向创新驱动转变，技术创新成为推动产业发展的核心动力。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新材料在航空航天、新能源、生物医疗等领域的应用不断拓展，为相关产业的发展提供了有力支撑。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产业领域现状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政策支持不够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新材料产业在政策扶持、资金投入等方面支持不足，制约了产业的快速发展。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我国新材料产业在关键技术和高端产品研发方面与国际先进水平存在差距，自主创新能力有待提高。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产业布局不合理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新材料产业布局存在重复建设和产能过剩等问题，资源利用效率有待提高。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技术壁垒</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资金短缺</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人才匮乏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市场应用不足</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制约因素分析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新材料产业技术门槛高，涉及多学科交叉，技术难度大，限制了企业的进入和发展。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新材料产业对高端人才的需求量大，而当前人才供给不足，制约了产业的创新发展。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新材料产业属于资金密集型产业，研发周期长、投入大，资金短缺是制约企业发展的重要因素。</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新材料市场推广难度较大，与下游产业融合不够紧密，限制了新材料的广泛应用。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创新驱动发展战略在新材料领域应用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创新驱动发展战略概述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创新驱动发展战略是指通过加强科技创新和产业升级，推动经济增长方式由要素驱动向创新驱动转变，实现经济持续健康发展的战略。</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创新驱动发展战略的核心是加强自主创新，掌握关键核心技术，形成具有自主知识产权的技术和品牌，提高产业附加值和国际竞争力。</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7500" r="37500"/>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推动新材料产业创新发展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通过实施创新驱动发展战略，可以推动新材料产业从跟随式发展向引领式发展转变，形成具有自主知识产权的技术和品牌，提高产业附加值和国际竞争力。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促进传统材料产业转型升级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新材料产业的发展可以带动传统材料产业的转型升级，提高传统材料产业的技术水平和产品质量，推动传统材料产业向高端、智能化方向发展。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支撑国家重大工程建设</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新材料是国家重大工程建设不可或缺的重要支撑，通过实施创新驱动发展战略，可以加快新材料研发和应用进程，为国家重大工程建设提供有力保障。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在新材料领域应用意义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加强新材料基础研究</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加大对新材料基础研究的投入力度，推动多学科交叉融合，探索新材料的组成、结构、性能和制备等方面的基本原理和规律，为新材料的研发和应用提供科学依据。</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加强产学研用协同创新</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建立以企业为主体、市场为导向、产学研用相结合的协同创新体系，推动新材料研发、生产和应用的紧密结合，加速新材料的产业化进程。</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加强新材料领域人才培养</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加大对新材料领域人才培养的投入力度，建立完善的人才培养体系，培养一批具有国际视野和创新精神的新材料领域高层次人才，为新材料的研发和应用提供强有力的人才保障。</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强化新材料应用技术研究</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围绕国家重大需求和产业升级需求，加强新材料应用技术研究，突破制约新材料应用的关键技术和瓶颈问题，推动新材料产业的快速发展。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实施路径与措施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政策支持与引导作用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政策稳定性不足</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新材料科学与技术产业领域的政策环境存在不稳定的问题，政策频繁调整给企业带来不确定性，影响研究和应用的持续推进。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创新政策缺失</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当前政策体系对新材料创新的支持不足，缺乏针对创新全过程的政策设计和实施，制约了产业的技术进步和高端化发展。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国际合作政策不足</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在全球化的背景下，新材料产业需要积极参与国际合作与竞争。然而，当前的政策体系对国际合作的支持和引导不足，限制了产业的国际影响力和竞争力提升。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加强政策稳定性</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通过制定长期稳定的新材料产业发展规划，明确政策目标和实施路径，减少政策调整的频率和幅度，为企业创造稳定的研究和应用环境。</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完善创新政策体系</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构建覆盖创新全过程的政策体系，包括基础研究、应用研究、技术转移转化等各个环节。加大对新材料创新的投入，支持企业、高校和科研机构开展联合研发，推动产业技术进步和高端化发展。</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加强国际合作政策引导</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积极参与国际新材料领域的合作与竞争，制定国际合作政策，支持企业拓展海外市场、参与国际标准制定和开展国际科技合作项目，提升产业的国际影响力和竞争力。</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政策支持措施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https://d.book118.com/388002001133006036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2024-09-16T10:13:05.416</cp:lastPrinted>
  <dcterms:created xsi:type="dcterms:W3CDTF">2024-09-16T02:13:05Z</dcterms:created>
  <dcterms:modified xsi:type="dcterms:W3CDTF">2024-09-16T02:13:07Z</dcterms:modified>
</cp:coreProperties>
</file>