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D1C1-EF25-4BE8-8EC8-52A6877E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52BD6-644F-41BF-8EC6-E258B183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81BBA-9717-4664-8F17-A9D26F766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198AD-E9F5-4DFD-A72D-67DEF7C9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60E80-22C8-4D9C-AF4A-43054379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27ED2-C5AA-4E77-9168-16EF0415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BE47F-5B0B-4C35-B9CA-B237C588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41163-687C-49C6-A5F6-CFA881885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EF8A7-43CE-4504-B430-F80D871F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5EA8-2342-4FFA-980E-96053C0F1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E2AE3-4625-4F08-8369-0F111BDE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3070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夫妻地位平等：理解与实践\n## 1.夫妻地位平等的基本概念与意义\n### 1.1夫妻地位平等的定义与内涵\n### 1.2夫妻地位平等的历史发展\n### 1.3夫妻地位平等在现代社会的重要性\n## 2.夫妻地位平等的法律保障\n### 2.1各国法律对夫妻地位平等的保障\n### 2.2中国法律对夫妻地位平等的保障\n### 2.3法律保障与实践中的挑战与不足\n## 3.夫妻地位平等的社会影响\n### 3.1夫妻地位平等对家庭关系的影响\n### 3.2夫妻地位平等对子女教育的影响\n### 3.3夫妻地位平等对社会公平与和谐的影响\n## 4.夫妻地位平等的实现途径\n### 4.1家庭教育与学校教育对夫妻地位平等的培养\n### 4.2社会舆论与媒体宣传对夫妻地位平等的引导\n### 4.3政策法规与法律制裁对夫妻地位平等的保障\n## 5.夫妻地位平等的案例分析\n### 5.1成功的夫妻地位平等实践案例\n### 5.2夫妻地位平等实践中的问题与反思\n### 5.3夫妻地位平等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夫妻地位平等：理解与实践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夫妻地位平等的基本概念与意义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6" name="组合 13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夫妻地位平等是指夫妻在婚姻关系中享有同等权利和地位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权利包括人身权、财产权、知情权等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地位体现在家庭决策、家庭事务处理等方面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1" name="组合 14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夫妻地位平等的内涵包括：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相互尊重：尊重对方的观点和意愿，不把自己的意志强加给对方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平等协商：在家庭事务中，双方共同参与决策，达成共识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共同成长：在婚姻生活中，双方互相支持，共同成长</a:t>
                </a:r>
                <a:endParaRPr/>
              </a:p>
            </p:txBody>
          </p:sp>
          <p:pic>
            <p:nvPicPr>
              <p:cNvPr id="1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6" name="组合 14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夫妻地位平等的核心是性别平等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消除性别歧视，打破传统性别角色观念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男女在家庭中享有同等的权利和地位</a:t>
                </a:r>
                <a:endParaRPr/>
              </a:p>
            </p:txBody>
          </p:sp>
          <p:pic>
            <p:nvPicPr>
              <p:cNvPr id="1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夫妻地位平等的定义与内涵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组合 1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4" name="组合 15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古代社会：夫妻地位不平等，男性主导家庭事务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女性地位较低，依附于男性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家庭事务和决策主要由男性主导</a:t>
                </a:r>
                <a:endParaRPr/>
              </a:p>
            </p:txBody>
          </p:sp>
          <p:pic>
            <p:nvPicPr>
              <p:cNvPr id="1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9" name="组合 15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封建社会：夫妻地位不平等加剧，女性地位更低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女性被剥夺财产权、人身权等权利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女性在家庭中的地位和作用被进一步削弱</a:t>
                </a:r>
                <a:endParaRPr/>
              </a:p>
            </p:txBody>
          </p:sp>
          <p:pic>
            <p:nvPicPr>
              <p:cNvPr id="1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4" name="组合 16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近现代社会：夫妻地位逐渐平等，女性地位得到提高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女性逐渐获得平等的教育、就业等权利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夫妻在家庭事务中的决策权逐渐平衡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社会观念的转变，性别平等观念逐渐普及</a:t>
                </a:r>
                <a:endParaRPr/>
              </a:p>
            </p:txBody>
          </p:sp>
          <p:pic>
            <p:nvPicPr>
              <p:cNvPr id="1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夫妻地位平等的历史发展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2" name="组合 17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促进家庭和谐：夫妻地位平等有助于消除家庭矛盾，增进夫妻感情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减少因权利不平等导致的争吵和冲突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提高家庭生活的幸福感和满意度</a:t>
                </a:r>
                <a:endParaRPr/>
              </a:p>
            </p:txBody>
          </p:sp>
        </p:grpSp>
        <p:grpSp>
          <p:nvGrpSpPr>
            <p:cNvPr id="175" name="组合 17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保障子女成长：夫妻地位平等有利于子女形成正确的性别观念和家庭观念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避免子女受到性别歧视的影响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培养子女独立思考和解决问题的能力</a:t>
                </a:r>
                <a:endParaRPr/>
              </a:p>
            </p:txBody>
          </p:sp>
        </p:grpSp>
        <p:grpSp>
          <p:nvGrpSpPr>
            <p:cNvPr id="178" name="组合 17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促进社会公平与和谐：夫妻地位平等有助于实现社会公平和正义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减少因性别不平等导致的社会问题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提高社会整体的公平性和和谐度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夫妻地位平等在现代社会的重要性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夫妻地位平等的法律保障</a:t>
            </a:r>
            <a:endParaRPr/>
          </a:p>
        </p:txBody>
      </p:sp>
      <p:sp>
        <p:nvSpPr>
          <p:cNvPr id="1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7" name="组合 18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国际法：联合国《消除对妇女一切形式歧视公约》等法律文件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明确规定夫妻地位平等的原则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要求各国采取措施保障妇女的权益</a:t>
                </a:r>
                <a:endParaRPr/>
              </a:p>
            </p:txBody>
          </p:sp>
          <p:sp>
            <p:nvSpPr>
              <p:cNvPr id="19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1" name="组合 190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各国宪法和法律：将夫妻地位平等原则纳入宪法和法律框架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明确规定男女在婚姻关系中的平等权利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保障夫妻在家庭事务中的决策权和财产权</a:t>
                </a:r>
                <a:endParaRPr/>
              </a:p>
            </p:txBody>
          </p:sp>
          <p:sp>
            <p:nvSpPr>
              <p:cNvPr id="19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5" name="组合 194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各国法律实践：通过司法审判和社会监督等手段，确保夫妻地位平等原则的实施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审理涉及夫妻地位平等的案例，维护妇女权益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加强对夫妻地位平等的法律宣传和教育</a:t>
                </a:r>
                <a:endParaRPr/>
              </a:p>
            </p:txBody>
          </p:sp>
          <p:sp>
            <p:nvSpPr>
              <p:cNvPr id="19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各国法律对夫妻地位平等的保障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组合 20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中国宪法：明确规定夫妻地位平等原则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第48条规定，妇女在各方面享有同男子平等的权利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第49条规定，夫妻双方有平等的家庭权利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中国婚姻法：详细规定夫妻在婚姻关系中的权利和义务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规定夫妻在家庭事务中的决策权和财产权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规定夫妻在财产分割、子女抚养等方面的权利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中国其他法律法规：进一步保障夫妻地位平等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《妇女权益保障法》等法律法规，保障妇女在家庭和社会中的权益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《反家庭暴力法》等法律法规，保护妇女免受家庭暴力的侵害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中国法律对夫妻地位平等的保障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法律执行不力：部分国家和地区对夫妻地位平等原则的执行力度不够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缺乏有效的法律监管和惩罚机制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社会对夫妻地位平等的认识和重视程度不足</a:t>
                </a:r>
                <a:endParaRPr/>
              </a:p>
            </p:txBody>
          </p:sp>
        </p:grpSp>
        <p:grpSp>
          <p:nvGrpSpPr>
            <p:cNvPr id="223" name="组合 22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司法审判不公：部分司法审判中存在性别歧视现象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对涉及夫妻地位平等的案例处理不公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对妇女的权益保护不足</a:t>
                </a:r>
                <a:endParaRPr/>
              </a:p>
            </p:txBody>
          </p:sp>
        </p:grpSp>
        <p:grpSp>
          <p:nvGrpSpPr>
            <p:cNvPr id="226" name="组合 22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社会观念滞后：部分国家和地区仍然存在传统的性别观念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歧视妇女，认为女性应该依附于男性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忽视夫妻地位平等原则，导致家庭矛盾和社会问题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法律保障与实践中的挑战与不足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夫妻地位平等的社会影响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夫妻地位平等对家庭关系的影响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组合 12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促进家庭和谐：夫妻地位平等有助于消除家庭矛盾，增进夫妻感情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减少因权利不平等导致的争吵和冲突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提高家庭生活的幸福感和满意度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组合 16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提高家庭决策效率：夫妻地位平等有助于家庭事务的公平决策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避免因一方主导导致的决策失误和家庭矛盾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提高家庭决策的合理性和有效性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https://d.book118.com/388003070120006036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夫妻地位平等：理解与实践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2024-09-16T05:53:36.322</cp:lastPrinted>
  <dcterms:created xsi:type="dcterms:W3CDTF">2024-09-15T21:53:36Z</dcterms:created>
  <dcterms:modified xsi:type="dcterms:W3CDTF">2024-09-15T21:53:38Z</dcterms:modified>
</cp:coreProperties>
</file>