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F287A-2200-44F3-9A83-4AC069FAD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60940-02AF-4B59-901A-FBE72515B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D56A7-C21E-4679-85E4-472ACA1DB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87EA7-B2CC-4A04-84E2-32C2620C8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8867E3-1808-45AF-A3F9-3EA2C0BD0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108DFE-E483-4568-AA17-A949C5627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FC6DD4-06A0-4B79-B665-57D3FDA79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22253-3E58-4DFC-9100-669289E6D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C621E-7749-4EE5-9167-778D723E2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5F88C-3CAE-4DE7-8D66-09BD1E63B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18309-FF50-4B29-95C4-3CDC72122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04016055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有效运用互动教学方法增强培训效果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互动教学方法概述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培训目标与内容分析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互动教学方法在培训中的应用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互动教学方法的实践技巧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互动教学方法的挑战与解决方案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互动教学方法概述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46" b="23246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362" b="2136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注重学生的主体地位，强调学生与教师、学生与学生之间的互动，以活动、讨论、案例等形式展开教学。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互动教学方法是一种通过鼓励学生参与、交流和合作，以提高学生学习效果的教学方法。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365" b="31365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787" b="18787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提高学生参与度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通过互动，使学生更加积极地参与到课堂中来，提高学生的学习兴趣和动力。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互动教学有助于培养学生的沟通能力、合作能力和解决问题的能力，提高学生的综合素质。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促进知识内化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通过互动讨论和交流，学生可以更好地理解和掌握知识，促进知识的内化和应用。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互动教学方法的重要性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学生分组进行讨论，每组围绕一个主题或问题展开探讨，最后由代表汇报讨论结果。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学生扮演特定角色，模拟真实场景进行演练，以加深对知识的理解和应用。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通过分析具体案例，引导学生探讨问题、提出解决方案，培养学生的分析和解决问题的能力。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游戏化教学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将教学内容与游戏相结合，使学生在游戏中学习新知识、掌握新技能，提高学习的趣味性。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互动教学方法的种类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培训目标与内容分析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提升技能水平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通过培训使学员掌握所需的专业技能，提高工作能力和效率。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拓展知识面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帮助学员了解相关领域的前沿动态和最新发展，拓宽视野。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激发学员的创新意识，培养独立思考和解决问题的能力。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明确培训目标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对培训涉及的知识领域进行系统梳理，形成清晰的知识框架。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知识体系梳理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重点难点提炼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案例与实例准备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92" r="18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针对培训内容的重点和难点进行深入剖析，制定有针对性的教学策略。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结合培训内容，准备相关案例和实例，以便更好地阐述理论和应用。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分析培训内容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让学员扮演特定角色，模拟真实场景进行演练，提高实战能力。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游戏化学习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将培训内容设计成有趣的游戏形式，激发学员的学习兴趣，提高参与度。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组织学员进行分组讨论，促进彼此间的交流和合作，共同解决问题。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引导学员对典型案例进行深入分析，从中提炼经验和教训，加深对理论知识的理解。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确定适用互动教学方法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互动教学方法在培训中的应用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42" b="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小组讨论法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分组讨论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将学员分成小组，每组围绕一个主题或问题进行深入讨论，促进思想碰撞和观点交流。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小组展示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每个小组在讨论后，选派代表向全班展示讨论成果，接受其他小组的提问和点评，增强学员的参与感和互动性。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小组竞赛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通过小组间的竞赛形式，激发学员的竞争意识和团队合作精神，提高学习积极性和参与度。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设定特定情境，让学员扮演不同角色进行模拟演练，培养学员的实际操作能力和应变能力。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情境模拟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在角色扮演过程中，鼓励学员互换角色，从不同角度思考问题，加深对知识点的理解和记忆。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角色互换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在角色扮演结束后，组织学员进行互评和自评，帮助学员发现自身不足并改进提高。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反馈与点评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选择与培训内容紧密相关的典型案例，引导学员进行深入分析和思考。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组织学员围绕案例展开讨论和辩论，激发学员的思维活跃度和创造力。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讨论与辩论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在讨论和辩论的基础上，引导学员总结案例中的经验教训和规律，加深对知识点的理解和应用。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总结与提炼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游戏规则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制定游戏规则和奖励机制，激发学员的竞争意识和参与热情。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将培训内容以游戏的形式呈现，增加学习的趣味性和吸引力。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组织学员按照游戏规则进行游戏，引导学员在游戏中学习和掌握知识点。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游戏化教学法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https://d.book118.com/388004016055006022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2024-08-28T12:53:19.439</cp:lastPrinted>
  <dcterms:created xsi:type="dcterms:W3CDTF">2024-08-28T04:53:19Z</dcterms:created>
  <dcterms:modified xsi:type="dcterms:W3CDTF">2024-08-28T04:53:21Z</dcterms:modified>
</cp:coreProperties>
</file>