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2756D8-D0F0-4D8A-B3FF-9CCD515D61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F9B446-B3E4-44CB-917F-EF88A28CD3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D840E6-7593-47A8-A986-2FC3757222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F87BFD-83B6-4386-9A0C-C74A8EFFB8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A2B625E-3D0F-4C76-AB90-3F4CA4C9A1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B341FF0-BE40-44A2-9AD5-83166923F9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62353EE-558A-428D-9C5A-40C7ED779F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E60156-896B-494C-A2D2-4FDAAF9A92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293FC5-14CA-45A8-A8AB-2A4B3124D1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DB3456-6109-431C-827F-EAB2072521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CAA4EF-8D81-419A-8EC6-30A3B67619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8005037102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结石的健康宣教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结石的基本知识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结石的预防与控制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结石的治疗方法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结石患者的康复与护理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结石的常见误区与澄清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结石的基本知识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结石是指在体内某些器官或组织中形成的固体块状物，通常由矿物质和酸盐组成。根据结石的成分和形成部位，可以分为多种类型，如肾结石、胆结石、胃结石等。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结石通常是由体内代谢紊乱、感染、创伤等多种因素引起的。它们在某些器官或组织中逐渐积累，形成大小不一的固体块状物。这些结石可以阻挡管道，引起疼痛和其他症状，甚至导致更严重的健康问题。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结石的定义与类型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结石的形成原因多种多样，主要包括代谢异常、感染、创伤和遗传因素等。不同类型结石的形成原因也有所不同。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谢异常是结石形成的主要原因之一，如高钙血症、高尿酸血症等。这些异常会导致尿液中矿物质和酸盐的过饱和状态，进而形成结石。此外，感染和创伤也可以引起结石的形成。某些慢性感染，如泌尿系统感染，可以刺激尿液中的晶体形成，进而发展为结石。创伤则可以导致组织损伤和炎症，为结石的形成提供有利环境。遗传因素也对结石的形成有一定影响，一些基因突变可以增加个体患结石的风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结石的形成原因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结石的症状因结石的类型和位置而异，但常见的症状包括疼痛、血尿、尿路感染等。结石对健康的负面影响主要取决于其位置和大小。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结石通常无明显症状，但当结石移动或引起梗阻时，会出现腰痛或腹痛，有时还伴有血尿。胆结石的症状主要包括右上腹疼痛、恶心、呕吐等，严重时可引起胆囊炎、胰腺炎等疾病。胃结石的症状包括上腹部疼痛、饱胀不适、反酸等，有时会出现消化道出血。无论何种类型的结石，一旦形成，都可能对相应的器官或组织造成压迫或损伤，影响正常的生理功能。因此，及时发现和治疗结石对于维护健康至关重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结石的症状与影响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结石的预防与控制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0463" r="20463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保持饮食均衡，摄入适量的蛋白质、脂肪、碳水化合物、维生素和矿物质，避免过度摄入高盐、高糖、高脂肪食物。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均衡饮食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保持足够的水分摄入，有助于稀释尿液，降低结石形成的风险。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多喝水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肥胖是结石形成的高危因素之一，保持健康的体重范围有助于预防结石。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控制体重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吸烟和过量饮酒都可能增加结石形成的风险，戒烟限酒有利于预防结石。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戒烟限酒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健康饮食与生活习惯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通过常规体检，可以及早发现结石的存在，及时采取治疗措施。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定期进行体检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尿液检查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影像学检查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7125" r="7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尿液检查可以检测尿液中的结晶成分，有助于早期发现结石。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如超声、X线、CT等检查方法，可以明确结石的位置、大小和性质，为治疗提供依据。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定期检查与筛查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药物治疗与预防措施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在医生的指导下，可以使用一些药物来预防结石的形成，如利尿剂、降低尿酸的药物等。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预防性手术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对于某些高危人群，如结石家族史、既往结石病史等，可以考虑进行预防性手术，如肾盂输尿管成形术等。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其他预防措施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如避免长时间卧床、适当运动等也有助于预防结石的形成。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结石的治疗方法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https://d.book118.com/388005037102006035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2024-09-14T12:36:48.225</cp:lastPrinted>
  <dcterms:created xsi:type="dcterms:W3CDTF">2024-09-14T04:36:48Z</dcterms:created>
  <dcterms:modified xsi:type="dcterms:W3CDTF">2024-09-14T04:36:50Z</dcterms:modified>
</cp:coreProperties>
</file>