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4328C4-9182-4EBA-8A4D-05CD6DD56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258669-0117-42F0-9ABD-33889E0AD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3021DF-4C3D-4A9A-A2DF-28C8C4333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EA7FCA-F35A-433E-BD9B-0E5926D5F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7A1C38-3F55-43A3-9DC9-D1A96B64F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84C7B1-283F-4B68-A565-282AA7B4A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600924-ECF7-4891-A023-769AE2EA1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D8473A-E859-4BB6-B5DF-9C8CCB258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2610B3-A8C3-4740-A975-6C807F858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DE68C6-66D3-4D11-871D-1EA602DE2B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AF359A-7310-4C9E-9D56-631152F25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0060451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护理教学的沟通艺术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护理教学沟通艺术概述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护理教学中沟通技巧的运用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护理教学中沟通障碍的解决策略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护理教学中沟通艺术的实践案例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护理教学中沟通艺术的未来发展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护理教学沟通艺术概述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护理教学的沟通艺术是指在教学实践中，教师运用语言、非语言和倾听技巧，与学生建立良好关系，促进有效信息传递和情感交流的过程。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良好的沟通艺术有助于提高教学质量，增强学生的学习效果，同时也有助于培养学生的沟通能力和团队协作精神。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学生背景、文化、学习风格等方面的差异给沟通带来挑战。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学生多样性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紧张的氛围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信息量大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护理教学通常具有紧张的氛围，这可能导致沟通障碍。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护理教学中需要传递大量的信息，如何在有限的时间内进行有效沟通是一大挑战。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护理教学中沟通的挑战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运用有效的沟通技巧，确保信息准确、及时地传递给学生。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86" r="58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978" b="197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提高信息传递效率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通过沟通艺术，建立良好的师生关系，增强彼此间的信任和情感交流。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增强情感交流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良好的沟通有助于培养学生的团队协作精神，提高整体护理服务质量。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沟通艺术在护理教学中的作用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护理教学中沟通技巧的运用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399" b="63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4934" r="493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625" b="762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倾听技巧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耐心倾听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在护理教学中，教师需要耐心倾听学生的问题、困惑和反馈，给予充分的关注和回应。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理解与共情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教师在倾听过程中应尽量理解学生的感受和需求，以建立良好的师生关系。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澄清与确认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教师需要对学生的表述进行澄清和确认，以确保准确理解学生的意图和需求。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教师在护理教学中应使用简洁明了的语言，避免专业术语的过多使用，以确保学生能够理解。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清晰简洁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教师可以通过实例、比喻等方式，将抽象的概念具体化，帮助学生更好地理解。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生动形象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02" r="1660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教师在讲解过程中应突出重点，强调关键信息，以帮助学生更好地掌握知识。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重点突出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眼神交流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通过眼神交流，教师可以更好地与学生建立联系，传递出关心和支持的态度。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肢体语言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教师需要注意自己的肢体语言，保持良好的姿态和表情，以传递出积极、自信的形象。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面部表情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教师的面部表情应该与言语内容相一致，以增强表达效果。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4250" b="142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非语言沟通技巧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在护理教学中，教师需要学会自我调节情绪，避免将个人情绪带到教学中。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自我调节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面对学生的问题和挑战，教师需要保持冷静、积极应对，以保持良好的教学状态。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积极应对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教师需要学会识别学生的情绪，以便更好地与学生沟通和交流。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情绪识别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情绪管理技巧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护理教学中沟通障碍的解决策略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https://d.book118.com/388006045122006030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2024-09-07T09:21:15.080</cp:lastPrinted>
  <dcterms:created xsi:type="dcterms:W3CDTF">2024-09-07T01:21:15Z</dcterms:created>
  <dcterms:modified xsi:type="dcterms:W3CDTF">2024-09-07T01:21:17Z</dcterms:modified>
</cp:coreProperties>
</file>