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55328-5889-48BC-BC76-752692C4B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32D87-BFC1-425F-977F-5834CB8F8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210D7-9C27-4C60-9D0D-352019C67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C6CE21-D8E2-4AAD-A4E4-6556E868D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BAC68B-8CC1-4173-B4FF-AC1131232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7D3169-8B0D-4BD7-8321-E38D649C6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9B6CDD-F901-4868-829B-122479CCE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A86E31-C1E1-4CE0-AB48-569538C7F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BF339-692C-48E9-96B0-BADD88E5C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E398F-BC12-45C6-BCB5-45D62EC42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38909-5FF3-4FF8-BFF0-A7F91FA58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06116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企业年会对员工团队凝聚力的培养与提升研究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2024-01-03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企业年会与员工团队凝聚力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企业年会中培养员工团队凝聚力的策略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企业年会中提升员工团队凝聚力的方法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企业年会对员工团队凝聚力的实证研究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企业年会作为企业文化的重要组成部分，对于培养员工团队凝聚力具有重要意义。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随着市场竞争的加剧和企业发展的需求，提升员工团队凝聚力已成为企业持续发展的重要保障。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因此，研究企业年会对员工团队凝聚力的培养与提升，对于指导企业实践、推动企业发展具有积极的现实意义。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288" r="2628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50" r="323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探究企业年会对员工团队凝聚力的影响及其提升策略。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企业年会如何影响员工团队凝聚力？如何通过企业年会提升员工团队凝聚力？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19" b="34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采用问卷调查、访谈、案例分析等方法，收集相关数据和信息。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以某大型企业为研究对象，对其年会的组织和实施进行深入调查和分析。同时，结合相关理论和文献，对研究结果进行归纳和总结。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企业年会与员工团队凝聚力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企业年会是企业为了庆祝年度成果、答谢员工辛勤付出、展望未来发展而举办的一种综合性活动。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企业年会不仅是对过去一年的总结，更是对新一年的规划和动员。通过年会，企业可以展示自身实力、加强内部沟通、提高员工士气、增强团队凝聚力，为企业的可持续发展注入新的活力。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企业年会的定义和作用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员工团队凝聚力是指团队成员之间相互吸引、相互信任、相互支持的程度，以及团队成员对团队目标和价值观的认同和遵循。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员工团队凝聚力是企业核心竞争力的重要组成部分。一个具有强大凝聚力的团队能够更好地协作、创新和应对挑战，从而提高企业的整体绩效和竞争力。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员工团队凝聚力的概念和重要性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提供交流平台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企业年会为员工提供了一个相互交流和了解的平台，有助于打破部门壁垒，促进跨部门合作。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激发员工士气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年会上通常会对优秀员工进行表彰和奖励，这不仅能够激励员工继续努力，还能够激发其他员工的竞争意识和进取心。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促进团队合作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年会上的各种活动和游戏有助于促进团队成员之间的合作和信任，提高团队的协作能力和凝聚力。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展示企业文化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年会是展示企业文化和价值观的重要场合。通过年会的组织和安排，员工可以更加深入地了解企业的使命、愿景和核心价值观，从而增强对企业的认同感和归属感。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企业年会对员工团队凝聚力的影响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企业年会中培养员工团队凝聚力的策略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强调团队精神和协作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年会的主题应突出团队合作、共同发展的理念，以此激发员工的团队意识和协作精神。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传达企业战略和愿景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通过年会向员工传达企业的长期战略和愿景，使员工更加明确企业的发展方向和目标，从而增强对企业的认同感和归属感。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明确年会主题和目标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设计富有创意和趣味的团队游戏，让员工在游戏中体验团队合作的重要性，增强彼此间的信任和默契。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在年会上对优秀员工和团队进行表彰和奖励，树立榜样，激发员工的荣誉感和进取心。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鼓励员工参与艺术表演和才艺展示，提供展现自我才能的平台，促进员工间的交流和了解。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创意团队游戏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表彰与激励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艺术表演和才艺展示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精心策划年会活动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https://d.book118.com/388006116034006023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2024-08-29T16:10:51.933</cp:lastPrinted>
  <dcterms:created xsi:type="dcterms:W3CDTF">2024-08-29T08:10:51Z</dcterms:created>
  <dcterms:modified xsi:type="dcterms:W3CDTF">2024-08-29T08:10:53Z</dcterms:modified>
</cp:coreProperties>
</file>