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78798-81C2-4D27-BD2C-652E12B0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7DC11-4099-44BC-AF83-447DC470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986F5-7CE6-4717-8513-A3646CB4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2D1FB-6466-4E02-99F8-8FBC8B9CA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3E8E9-A20E-40FD-8728-BAAF65670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7857C-A6CE-4636-8110-5A3FA6CE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82CF1-8997-4CDA-BB83-66525B20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6DBE6-706D-4CC4-B35C-979E77D41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C63A5-5A2C-4930-8837-9FEA581E5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79027-A79F-4E17-A72D-8838588C6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CDC05-59BE-47C2-A6BD-BFF16410C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0700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梗阻性肾结石护理措施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梗阻性肾结石的概述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梗阻性肾结石的概述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梗阻性肾结石是指结石在肾脏内形成后，引起尿路梗阻，导致尿液排出受阻，引起肾内压力升高和肾功能损害的一系列症状。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根据结石的位置、大小、成分等不同，梗阻性肾结石可分为肾盂结石、肾盏结石、输尿管结石等。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梗阻性肾结石的病因较为复杂，主要包括代谢异常、尿路感染、尿路解剖结构异常等。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梗阻性肾结石的形成与尿液的成分、pH值、尿量等因素有关，当尿液中晶体物质浓度过高时，容易在尿路中析出形成结石。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梗阻性肾结石的临床表现因结石大小、位置和梗阻程度而异，常见症状包括腰部疼痛、血尿、尿频、尿急等。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梗阻性肾结石的诊断主要依靠影像学检查，如超声、X线、CT等，可以明确结石的位置、大小和尿路梗阻的程度。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评估患者肾结石引起的疼痛程度，了解患者疼痛的性质、部位和持续时间。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了解患者梗阻性肾结石对肾功能的影响，包括尿素氮、肌酐等指标的检测。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观察患者是否出现感染、出血等并发症，以及并发症的严重程度。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评估患者的病情状况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了解患者对梗阻性肾结石的认知程度，包括病因、症状、治疗方法等方面的知识。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治疗认知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评估患者对治疗方法的认知情况，包括手术、药物治疗等，以及患者对治疗方式的接受程度。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了解患者对护理措施的认知情况，包括日常护理、饮食调理等方面的知识。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评估患者的认知情况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观察患者的情绪变化，了解患者是否出现焦虑、抑郁等不良情绪。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了解患者的心理需求，如对疾病康复的期望、对家庭和社会的支持需求等。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评估患者面对疾病的应对方式，包括积极配合治疗、寻求社会支持等。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评估患者的心理状况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https://d.book118.com/388007007003006034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2024-09-12T04:14:26.052</cp:lastPrinted>
  <dcterms:created xsi:type="dcterms:W3CDTF">2024-09-11T20:14:26Z</dcterms:created>
  <dcterms:modified xsi:type="dcterms:W3CDTF">2024-09-11T20:14:27Z</dcterms:modified>
</cp:coreProperties>
</file>