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DC1A8-1FE1-4530-ADE6-B2B696B20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709E7-1B87-4FCE-8E26-6C279859F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66BE3-0BD5-4851-99A5-60AFD0DA7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42023-49CD-4DD1-A995-0DA6165BA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FA4A95-3CF9-4E1B-9C74-7607560E2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488BA3-0453-493B-92A2-3C1719C3D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EC46A-EB68-482D-9F52-EE9773BDE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94DA6-26FB-4D4E-8F78-3D1ADC86D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45336-8483-4C23-8F76-72BC825B2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35101-AF16-49E5-B07D-64AEC87CE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9005A-0608-4DDF-8A5A-D1B812031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0033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护理创新ppt课件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护理创新的领域与类型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未来护理创新的方向与展望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护理创新是指在护理领域中引入新的思想、方法和技术，以提高护理服务质量和效率的过程。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随着医疗技术的不断发展和患者需求的日益提高，护理创新对于提升医疗质量和满足患者需求具有重要意义，有助于提高护理服务水平，降低医疗成本，提升医院竞争力。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护理创新的定义与重要性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护理创新的历史背景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自20世纪以来，护理学不断发展，从传统护理向现代护理转变，护理创新在其中起到了重要的推动作用。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护理创新的发展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随着医疗技术的进步和患者需求的多样化，护理创新不断发展，涉及领域包括但不限于：护理管理、护理教育、临床护理等。同时，信息技术的发展也为护理创新提供了新的机遇和挑战。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护理创新的历史背景与发展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护理创新的领域与类型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444" b="14444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护理技术创新是指利用先进技术手段，改进护理工作流程，提高护理效率和质量的过程。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护理技术创新包括应用新型医疗设备、引入信息化管理系统、开发移动护理APP等，这些技术能够简化护理操作，提高工作效率，减少医疗差错，提升患者满意度。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护理技术创新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护理模式创新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护理模式创新是指改变传统的护理方式，探索新的护理方法和策略，以满足患者需求和提高护理效果。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常见的护理模式创新包括整体护理、快速康复护理、延续性护理等。这些模式注重患者的全面需求，通过优化护理流程，提高护理效果，改善患者的生活质量。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护理管理创新是指对护理组织结构、管理制度、资源配置等方面进行改革和创新，以提高护理服务水平和管理效率。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护理管理创新包括实施扁平化管理、建立激励机制、优化排班制度等，这些措施能够激发护理人员的工作积极性，提高管理效率，提升护理服务质量。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护理教育创新是指对护理教育理念、教学方法、课程设置等方面进行改革和创新，以培养具备创新意识和实践能力的优秀护理人才。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护理教育创新包括引入案例教学法、开展模拟教学、实施跨学科合作等，这些措施能够培养学生的实践能力、创新思维和团队协作能力，为护理事业的发展提供人才支持。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护理创新实践案例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10" r="2121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智能护理系统的应用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通过运用物联网、大数据和人工智能等技术，实现护理服务的智能化和个性化。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实时监测患者的生理参数，及时发现异常情况，为医护人员提供预警信息。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基于数据分析，为医护人员提供科学、准确的诊断和治疗方案建议。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减轻医护人员的工作负担，提高护理服务的精准度和效率。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智能护理系统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智能监测与预警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智能决策支持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488" r="2048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072" r="90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全面评估患者的年龄、病情、生活习惯等个性化因素，制定针对性的护理方案。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个性化护理需求评估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根据患者的具体情况，提供定制化的护理服务，满足患者的特殊需求。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定制化护理服务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根据患者的病情变化和护理效果，及时调整护理计划，确保最佳的护理效果。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动态调整护理计划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满足患者的个性化需求，提高患者对护理服务的满意度。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个性化护理方案的实施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https://d.book118.com/388010033127006026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2024-09-04T08:29:11.177</cp:lastPrinted>
  <dcterms:created xsi:type="dcterms:W3CDTF">2024-09-04T00:29:11Z</dcterms:created>
  <dcterms:modified xsi:type="dcterms:W3CDTF">2024-09-04T00:29:13Z</dcterms:modified>
</cp:coreProperties>
</file>