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949C4-5847-4D8D-BA1D-D5AA10A31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3C55F-9E5F-4898-BD0F-085736318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640C1-EB90-4929-ABA2-D7E7243FA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A7A4F-D46D-4A3B-90D3-16901B87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C383A9-1E33-4229-9FAB-87EC0570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96FAC9-8EE2-476A-97AF-8DF7D4E39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65EEE5-C059-49A5-97C7-5851B88E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B00F7-BC38-4131-8E8E-29BAB2DF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9D1FE-2C95-4618-A5A7-E94CCA6FA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72CD8-71EE-4B8B-867F-6C22F614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28F71-24B0-45C5-824D-2282F3FAD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0054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家电行业2024年制度改革研究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制度改革背景与必要性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产业链协同与资源整合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政策法规支持与监管体系完善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家电行业是一个庞大的产业，涵盖了众多品类，如冰箱、洗衣机、空调、电视等。随着人们生活水平的提高，家电已经成为家庭生活中不可或缺的一部分。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家电行业竞争激烈，国内外品牌众多，市场集中度逐渐提高。一些大品牌通过技术创新、品牌营销等手段保持领先地位。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近年来，国家出台了一系列政策法规，推动家电行业向绿色、智能、高端方向发展，同时加强了对家电产品质量和安全性的监管。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家电市场规模巨大，据统计，未来几年市场规模将继续保持稳定增长。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随着消费升级和城镇化进程的加速，家电市场增长率将保持在较高水平。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新兴市场如农村市场、智能家居市场等将成为家电行业的重要增长点。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家电消费者群体广泛，包括不同年龄、性别、职业和地域的人群，消费者需求呈现多样化和个性化趋势。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随着消费者对生活品质的追求和对环保、节能等方面的关注，高品质、智能化、绿色环保的家电产品受到越来越多消费者的青睐。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消费者在购买家电产品时，越来越注重品牌、口碑、服务质量等方面，同时也更加注重线上线下融合的消费体验。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家电行业在技术创新方面不断取得突破，如物联网、大数据、人工智能等技术的应用，为家电产品赋予了更多智能化功能。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智能家居成为家电行业的重要发展方向，通过智能化技术实现家电产品的互联互通和远程控制，提高家居生活的便捷性和舒适性。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家电行业将继续加强技术创新和智能化发展，推动家电产品向更高品质、更智能化、更环保的方向发展。同时，随着新兴市场的不断开拓和消费者需求的不断变化，家电行业将迎来更加广阔的发展空间和更多的市场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技术创新与智能化发展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制度改革背景与必要性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家电行业监管存在漏洞，部分企业为追求利润而忽视产品质量和安全性，给消费者带来潜在风险。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现有制度下，企业创新意愿不强，行业技术进步缓慢，难以满足消费者日益增长的多样化需求。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行业标准不统一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当前家电行业存在多种标准，导致产品质量参差不齐，消费者难以判断产品优劣。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现有制度存在问题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国内外政策环境分析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国际政策趋势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随着全球环保意识的提高，国际社会对家电产品的能效、环保等性能要求日益严格，对我国家电企业出口形成压力。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国内政策导向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国家鼓励家电行业进行供给侧结构性改革，推动行业高质量发展，提升国际竞争力。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通过制度改革，企业可建立更加完善的质量管理体系，提高产品质量和安全性，从而提升品牌形象和市场竞争力。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制度改革有助于企业适应市场需求变化，开发出更加符合消费者需求的产品，进而拓展市场份额。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企业自身发展需求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20" b="38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制度改革将加强对家电产品质量和安全性的监管，保障消费者权益，提高消费者满意度。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通过推行绿色制造、智能制造等先进制造方式，促进家电行业资源节约和环境保护，实现可持续发展。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社会效益考量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资源节约与环境保护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制度改革方案设计与实施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以市场需求为导向，推动家电行业供给侧结构性改革，提高行业创新能力和竞争力。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通过制度改革，实现家电行业的高质量发展，提升品牌影响力，满足消费者多样化需求。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18" r="125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总体思路与目标设定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改革措施一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推进智能制造和数字化转型，提高生产效率和产品质量。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改革措施二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加强行业标准和监管，保障消费者权益和市场公平竞争。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改革措施三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推动绿色制造和环保技术创新，促进行业可持续发展。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2024年底前完成相关制度改革方案的制定和审批，2025年开始逐步实施。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具体改革措施及时间表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政府、企业和社会各方面共同参与，形成多元化的投入机制，支持家电行业制度改革的顺利实施。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建立健全政策法规体系，完善市场监管机制，加强人才培养和技术创新支持，确保制度改革的顺利推进。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资源配置与保障机制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https://d.book118.com/388010054126006026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2024-09-04T07:59:19.361</cp:lastPrinted>
  <dcterms:created xsi:type="dcterms:W3CDTF">2024-09-03T23:59:19Z</dcterms:created>
  <dcterms:modified xsi:type="dcterms:W3CDTF">2024-09-03T23:59:21Z</dcterms:modified>
</cp:coreProperties>
</file>