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2B77F-996B-40BE-BB3C-12902582A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02C82-FD79-4B79-9B2B-38650464A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5338F-1B25-4B93-A16C-E1580B9DF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5E8EB-6532-4D80-B179-D47980650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C1B3E-0FF5-498D-AF7F-E75F6121E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8186A5-AAE3-48A0-90AB-9555031E5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4474CB-7E3D-44B5-BABB-9F4C84B9A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D747D5-1E7F-480F-9540-39CEB8C5B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0335D8-4A5A-4B33-88A8-CDF829F1A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D7CFF3-671D-401A-AF0B-EF6355705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85BF9-D802-4F03-B518-F8D2DFE28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013206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企业安全管理制度的信息化建设和技术支持的推进与实施研究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企业安全管理制度的信息化建设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企业安全管理制度的技术支持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企业安全管理制度的推进与实施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77" r="26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企业安全管理制度是企业为了保障员工人身安全和财产安全，维护企业正常运营而制定的一系列管理措施和规定。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确保企业生产、经营活动的安全进行，预防和减少安全事故的发生，保障员工生命财产安全，提高企业的经济效益和社会形象。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108" r="1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企业安全管理制度的重要性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企业安全管理制度的目的是保障员工的生命安全，减少因工作场所事故造成的人员伤亡。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维护企业声誉和形象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一个重视安全管理的企业能够赢得社会的信任和尊重，提升企业的声誉和形象。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提高企业经济效益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安全生产能够减少事故造成的经济损失，提高企业的经济效益。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早期的企业安全管理制度主要关注设备的安全操作和维护，防止机械伤害等事故。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随着工业的发展和科技的进步，企业安全管理制度开始涉及生产流程、化学品管理、消防安全等方面。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随着信息化技术的发展，企业安全管理制度开始与信息技术结合，实现信息化管理、远程监控等。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信息化阶段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企业安全管理制度的历史与发展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企业安全管理制度的信息化建设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促进企业安全管理规范化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通过制定统一的安全管理信息化标准，规范安全管理流程，提高管理规范化水平。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提升企业安全管理水平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信息化手段能够实时监测、预警和应对安全风险，提高安全管理水平和应对突发事件的能力。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通过信息化手段，实现安全管理信息的快速传递和高效处理，提高管理效率。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整合企业内各部门的安全管理信息，实现信息共享和协同工作。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建立安全管理信息平台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开发安全管理应用系统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制定安全管理信息化标准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培训安全管理信息化人才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针对企业安全管理的实际需求，开发相应的应用系统，如安全监控系统、应急指挥系统等。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制定统一的安全管理信息化标准，规范信息采集、传输、处理和应用。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加强安全管理信息化人才的培养和引进，提高企业安全管理信息化水平。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对企业安全管理需求进行深入分析，明确信息化建设目标。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系统规划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制定系统规划方案，明确系统架构、功能模块和技术路线。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按照规划方案，开发相应的应用系统和信息平台。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系统测试与调试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对开发完成的应用系统和信息平台进行测试与调试，确保系统稳定可靠。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对相关人员进行培训和推广，使其熟悉和掌握系统的使用和管理。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维护与升级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对系统进行日常维护和升级，确保系统的正常运行和持续改进。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某大型石油企业的安全管理系统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该系统实现了对石油开采、运输和销售全过程的实时监控和预警，有效提高了企业的安全管理水平和应对突发事件的能力。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某电力企业的应急指挥系统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该系统实现了对电力设施的实时监测和预警，能够在发生突发事件时迅速响应和指挥调度，保障了电力设施的安全稳定运行。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信息化建设的成功案例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企业安全管理制度的技术支持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通过信息化技术，企业可以更快速地收集、处理和分析安全信息，提高安全管理效率。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提高企业安全管理效率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技术支持可以帮助企业实时监测和预警安全风险，及时采取应对措施，降低安全风险。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增强企业安全风险控制能力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技术支持可以为企业提供标准化的安全管理流程和工具，促进企业安全管理规范化。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促进企业安全管理规范化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技术支持的必要性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https://d.book118.com/388010132064006023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2024-08-30T01:45:20.235</cp:lastPrinted>
  <dcterms:created xsi:type="dcterms:W3CDTF">2024-08-29T17:45:20Z</dcterms:created>
  <dcterms:modified xsi:type="dcterms:W3CDTF">2024-08-29T17:45:22Z</dcterms:modified>
</cp:coreProperties>
</file>