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34D49-B577-4673-BEAE-924426094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157B3A-102C-44CE-8697-BC7BA938E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3C038-4FC2-47C3-BB35-C757DBAF8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766C02-F0AC-4FB9-827D-51727224A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A7E742-A64E-4887-8D75-6637E1606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DFA5E2-C2E0-433F-8C2A-30864EF09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416330-FAE6-40E9-B06D-37D74F02E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E2114C-4918-4879-903E-44C195A32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2FCBE1-7E2F-4CE4-B017-5158BEBA7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85E2F-D838-4E19-850E-1450B9D75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85822-FDCB-4458-94A2-6A307A497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10133052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网店推广流程方案模板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网店推广概述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网店内部优化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网店外部引流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数据分析与调整策略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风险防范与应对策略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网店推广概述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网店推广是指通过互联网平台，采用各种营销策略和手段，提高网店知名度、曝光度和销售量，从而增加收益的过程。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随着互联网的发展，网店数量不断增加，竞争日益激烈。网店推广成为提高网店竞争力和盈利能力的重要手段。通过网店推广，可以吸引更多的潜在客户，提高品牌知名度，促进销售增长。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网店推广定义与重要性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网店推广的主要目标是增加网店流量、提高转化率、增加销售额和提升品牌知名度。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为实现上述目标，网店推广应遵循以下原则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设定明确的推广目标，确保所有推广活动都围绕目标展开。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用户至上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关注用户需求，提供有价值的内容和服务，提升用户体验。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通过数据分析和监测，不断优化推广策略，提高推广效果。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多渠道整合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利用多种推广渠道，形成互补效应，提高推广覆盖面和效果。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网店推广目标与原则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网店推广策略分类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通过创作高质量、有价值的内容，吸引用户关注和分享，提高品牌认知度和用户黏性。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社交媒体营销（SMM）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利用社交媒体平台，发布有价值的内容，吸引潜在客户关注和互动，提高品牌知名度和用户黏性。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通过优化网店结构和内容，提高在搜索引擎中的排名，增加曝光度和流量。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付费广告推广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投放搜索引擎、社交媒体等平台的付费广告，快速提高曝光度和流量。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合作营销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与其他品牌或网站合作，共同推广活动或产品，扩大品牌影响力和覆盖面。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网店内部优化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https://d.book118.com/388010133052006047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2024-09-28T17:33:08.842</cp:lastPrinted>
  <dcterms:created xsi:type="dcterms:W3CDTF">2024-09-28T09:33:08Z</dcterms:created>
  <dcterms:modified xsi:type="dcterms:W3CDTF">2024-09-28T09:33:10Z</dcterms:modified>
</cp:coreProperties>
</file>