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3" r:id="rId18"/>
  </p:sldIdLst>
  <p:sldSz cx="12192000" cy="6858000"/>
  <p:notesSz cx="6858000" cy="9144000"/>
  <p:custDataLst>
    <p:tags r:id="rId19"/>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tags" Target="tags/tag1.xml" /><Relationship Id="rId2" Type="http://schemas.openxmlformats.org/officeDocument/2006/relationships/slideMaster" Target="slideMasters/slideMaster2.xml" /><Relationship Id="rId20" Type="http://schemas.openxmlformats.org/officeDocument/2006/relationships/presProps" Target="presProps.xml" /><Relationship Id="rId21" Type="http://schemas.openxmlformats.org/officeDocument/2006/relationships/viewProps" Target="viewProps.xml" /><Relationship Id="rId22" Type="http://schemas.openxmlformats.org/officeDocument/2006/relationships/theme" Target="theme/theme1.xml" /><Relationship Id="rId23"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8490CF46-D7BE-462D-AB1E-5356E36C2E0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8A9CDAD8-EFC9-4130-A2FD-6A2939D2219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0A887A0E-A2A4-4DB9-8D01-CCCC82005C6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97C6E111-2B48-4B55-A67D-329138D8993D}"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C563FDD3-CD9B-426D-9E6F-B30A3C9DCCF8}"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6D15A19F-2434-4608-9F95-5DE07B6CFE4E}"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8C5F223D-CD9C-4D64-B9B5-B63D4B9CB2EF}"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BFEFED11-0263-4BEB-B70B-2385E6EA4BBC}"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AAB6C02B-D40F-4CE6-8615-456CC96B7A1A}"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FCA4BD11-A1B5-445A-8714-B57CC04ED47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5C3CA2C1-35F9-4442-8379-E217BE11DA3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6.jpeg" /><Relationship Id="rId4" Type="http://schemas.openxmlformats.org/officeDocument/2006/relationships/image" Target="../media/image7.jpeg" /><Relationship Id="rId5" Type="http://schemas.openxmlformats.org/officeDocument/2006/relationships/image" Target="../media/image3.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9.jpeg" /><Relationship Id="rId4" Type="http://schemas.openxmlformats.org/officeDocument/2006/relationships/image" Target="../media/image10.jpeg" /><Relationship Id="rId5"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2.jpeg" /><Relationship Id="rId3" Type="http://schemas.openxmlformats.org/officeDocument/2006/relationships/image" Target="../media/image13.jpeg" /><Relationship Id="rId4" Type="http://schemas.openxmlformats.org/officeDocument/2006/relationships/image" Target="../media/image14.jpeg" /><Relationship Id="rId5" Type="http://schemas.openxmlformats.org/officeDocument/2006/relationships/image" Target="../media/image15.jpeg" /><Relationship Id="rId6" Type="http://schemas.openxmlformats.org/officeDocument/2006/relationships/image" Target="../media/image3.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6.jpeg" /><Relationship Id="rId3" Type="http://schemas.openxmlformats.org/officeDocument/2006/relationships/image" Target="../media/image17.jpeg" /><Relationship Id="rId4" Type="http://schemas.openxmlformats.org/officeDocument/2006/relationships/image" Target="../media/image18.jpeg" /><Relationship Id="rId5" Type="http://schemas.openxmlformats.org/officeDocument/2006/relationships/image" Target="../media/image19.jpeg" /><Relationship Id="rId6"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0.jpeg" /><Relationship Id="rId3" Type="http://schemas.openxmlformats.org/officeDocument/2006/relationships/image" Target="../media/image21.jpeg" /><Relationship Id="rId4"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2.jpeg" /><Relationship Id="rId3" Type="http://schemas.openxmlformats.org/officeDocument/2006/relationships/image" Target="../media/image8.jpeg" /><Relationship Id="rId4" Type="http://schemas.openxmlformats.org/officeDocument/2006/relationships/image" Target="../media/image10.jpeg" /><Relationship Id="rId5" Type="http://schemas.openxmlformats.org/officeDocument/2006/relationships/image" Target="../media/image3.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3.jpeg" /><Relationship Id="rId3" Type="http://schemas.openxmlformats.org/officeDocument/2006/relationships/image" Target="../media/image6.jpeg" /><Relationship Id="rId4" Type="http://schemas.openxmlformats.org/officeDocument/2006/relationships/image" Target="../media/image11.jpeg" /><Relationship Id="rId5" Type="http://schemas.openxmlformats.org/officeDocument/2006/relationships/image" Target="../media/image3.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0.jpeg" /><Relationship Id="rId3" Type="http://schemas.openxmlformats.org/officeDocument/2006/relationships/image" Target="../media/image3.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9.jpeg" /><Relationship Id="rId3" Type="http://schemas.openxmlformats.org/officeDocument/2006/relationships/image" Target="../media/image21.jpeg" /><Relationship Id="rId4" Type="http://schemas.openxmlformats.org/officeDocument/2006/relationships/image" Target="../media/image12.jpeg" /><Relationship Id="rId5" Type="http://schemas.openxmlformats.org/officeDocument/2006/relationships/image" Target="../media/image3.pn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388013010004006035"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849616" y="1681622"/>
            <a:ext cx="6249900" cy="197739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950" b="1">
                <a:solidFill>
                  <a:schemeClr val="accent1">
                    <a:alpha val="100000"/>
                  </a:schemeClr>
                </a:solidFill>
                <a:latin typeface="Microsoft Yahei"/>
                <a:ea typeface="Microsoft Yahei"/>
                <a:cs typeface="Microsoft Yahei"/>
              </a:rPr>
              <a:t>模板元素</a:t>
            </a:r>
          </a:p>
        </p:txBody>
      </p:sp>
      <p:sp>
        <p:nvSpPr>
          <p:cNvPr id="6" name="TextBox 6"/>
          <p:cNvSpPr txBox="1"/>
          <p:nvPr/>
        </p:nvSpPr>
        <p:spPr>
          <a:xfrm>
            <a:off x="689387" y="6072206"/>
            <a:ext cx="2297430" cy="2914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1200">
                <a:solidFill>
                  <a:srgbClr val="FFFFFF">
                    <a:alpha val="100000"/>
                  </a:srgbClr>
                </a:solidFill>
                <a:latin typeface="Microsoft Yahei"/>
                <a:ea typeface="Microsoft Yahei"/>
                <a:cs typeface="Microsoft Yahei"/>
              </a:rPr>
              <a:t>REPORTING</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9001074" y="877515"/>
            <a:ext cx="2792730" cy="7772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3600" b="1">
                <a:solidFill>
                  <a:schemeClr val="accent1">
                    <a:alpha val="100000"/>
                  </a:schemeClr>
                </a:solidFill>
                <a:latin typeface="Microsoft Yahei"/>
                <a:ea typeface="Microsoft Yahei"/>
                <a:cs typeface="Microsoft Yahei"/>
              </a:rPr>
              <a:t>目 录</a:t>
            </a:r>
          </a:p>
        </p:txBody>
      </p:sp>
      <p:sp>
        <p:nvSpPr>
          <p:cNvPr id="4" name="TextBox 4"/>
          <p:cNvSpPr txBox="1"/>
          <p:nvPr/>
        </p:nvSpPr>
        <p:spPr>
          <a:xfrm>
            <a:off x="4473390" y="1191132"/>
            <a:ext cx="6278486" cy="5326715"/>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spcBef>
                <a:spcPct val="0"/>
              </a:spcBef>
              <a:buFont typeface="Arial"/>
              <a:buChar char="•"/>
            </a:pPr>
            <a:r>
              <a:rPr lang="en-US" sz="2400" b="1">
                <a:solidFill>
                  <a:schemeClr val="accent1">
                    <a:alpha val="100000"/>
                  </a:schemeClr>
                </a:solidFill>
                <a:latin typeface="Microsoft Yahei"/>
                <a:ea typeface="Microsoft Yahei"/>
                <a:cs typeface="Microsoft Yahei"/>
              </a:rPr>
              <a:t>模板元素概述</a:t>
            </a:r>
          </a:p>
          <a:p>
            <a:pPr marL="203200" lvl="0" indent="-203200">
              <a:lnSpc>
                <a:spcPct val="150000"/>
              </a:lnSpc>
              <a:spcBef>
                <a:spcPct val="0"/>
              </a:spcBef>
              <a:buFont typeface="Arial"/>
              <a:buChar char="•"/>
            </a:pPr>
            <a:r>
              <a:rPr lang="en-US" sz="2400" b="1">
                <a:solidFill>
                  <a:schemeClr val="accent1">
                    <a:alpha val="100000"/>
                  </a:schemeClr>
                </a:solidFill>
                <a:latin typeface="Microsoft Yahei"/>
                <a:ea typeface="Microsoft Yahei"/>
                <a:cs typeface="Microsoft Yahei"/>
              </a:rPr>
              <a:t>模板元素的分类</a:t>
            </a:r>
          </a:p>
          <a:p>
            <a:pPr marL="203200" lvl="0" indent="-203200">
              <a:lnSpc>
                <a:spcPct val="150000"/>
              </a:lnSpc>
              <a:spcBef>
                <a:spcPct val="0"/>
              </a:spcBef>
              <a:buFont typeface="Arial"/>
              <a:buChar char="•"/>
            </a:pPr>
            <a:r>
              <a:rPr lang="en-US" sz="2400" b="1">
                <a:solidFill>
                  <a:schemeClr val="accent1">
                    <a:alpha val="100000"/>
                  </a:schemeClr>
                </a:solidFill>
                <a:latin typeface="Microsoft Yahei"/>
                <a:ea typeface="Microsoft Yahei"/>
                <a:cs typeface="Microsoft Yahei"/>
              </a:rPr>
              <a:t>模板元素的应用场景</a:t>
            </a:r>
          </a:p>
          <a:p>
            <a:pPr marL="203200" lvl="0" indent="-203200">
              <a:lnSpc>
                <a:spcPct val="150000"/>
              </a:lnSpc>
              <a:spcBef>
                <a:spcPct val="0"/>
              </a:spcBef>
              <a:buFont typeface="Arial"/>
              <a:buChar char="•"/>
            </a:pPr>
            <a:r>
              <a:rPr lang="en-US" sz="2400" b="1">
                <a:solidFill>
                  <a:schemeClr val="accent1">
                    <a:alpha val="100000"/>
                  </a:schemeClr>
                </a:solidFill>
                <a:latin typeface="Microsoft Yahei"/>
                <a:ea typeface="Microsoft Yahei"/>
                <a:cs typeface="Microsoft Yahei"/>
              </a:rPr>
              <a:t>模板元素的设计原则</a:t>
            </a:r>
          </a:p>
          <a:p>
            <a:pPr marL="203200" lvl="0" indent="-203200">
              <a:lnSpc>
                <a:spcPct val="150000"/>
              </a:lnSpc>
              <a:spcBef>
                <a:spcPct val="0"/>
              </a:spcBef>
              <a:buFont typeface="Arial"/>
              <a:buChar char="•"/>
            </a:pPr>
            <a:r>
              <a:rPr lang="en-US" sz="2400" b="1">
                <a:solidFill>
                  <a:schemeClr val="accent1">
                    <a:alpha val="100000"/>
                  </a:schemeClr>
                </a:solidFill>
                <a:latin typeface="Microsoft Yahei"/>
                <a:ea typeface="Microsoft Yahei"/>
                <a:cs typeface="Microsoft Yahei"/>
              </a:rPr>
              <a:t>模板元素的开发工具与技术</a:t>
            </a:r>
          </a:p>
          <a:p>
            <a:pPr marL="203200" lvl="0" indent="-203200">
              <a:lnSpc>
                <a:spcPct val="150000"/>
              </a:lnSpc>
              <a:spcBef>
                <a:spcPct val="0"/>
              </a:spcBef>
              <a:buFont typeface="Arial"/>
              <a:buChar char="•"/>
            </a:pPr>
            <a:r>
              <a:rPr lang="en-US" sz="2400" b="1">
                <a:solidFill>
                  <a:schemeClr val="accent1">
                    <a:alpha val="100000"/>
                  </a:schemeClr>
                </a:solidFill>
                <a:latin typeface="Microsoft Yahei"/>
                <a:ea typeface="Microsoft Yahei"/>
                <a:cs typeface="Microsoft Yahei"/>
              </a:rPr>
              <a:t>模板元素的未来展望</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54301" y="1481613"/>
            <a:ext cx="1849755" cy="929640"/>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90000"/>
              </a:lnSpc>
            </a:pPr>
            <a:r>
              <a:rPr lang="en-US" sz="3300" b="1">
                <a:solidFill>
                  <a:schemeClr val="accent1">
                    <a:alpha val="100000"/>
                  </a:schemeClr>
                </a:solidFill>
                <a:latin typeface="Microsoft Yahei"/>
                <a:ea typeface="Microsoft Yahei"/>
                <a:cs typeface="Microsoft Yahei"/>
              </a:rPr>
              <a:t>PART</a:t>
            </a:r>
          </a:p>
        </p:txBody>
      </p:sp>
      <p:sp>
        <p:nvSpPr>
          <p:cNvPr id="3" name="TextBox 3"/>
          <p:cNvSpPr txBox="1"/>
          <p:nvPr/>
        </p:nvSpPr>
        <p:spPr>
          <a:xfrm>
            <a:off x="2298115" y="1481613"/>
            <a:ext cx="2922600" cy="929640"/>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pPr>
            <a:r>
              <a:rPr lang="en-US" sz="3300" b="1">
                <a:solidFill>
                  <a:schemeClr val="accent1">
                    <a:alpha val="100000"/>
                  </a:schemeClr>
                </a:solidFill>
                <a:latin typeface="Microsoft Yahei"/>
                <a:ea typeface="Microsoft Yahei"/>
                <a:cs typeface="Microsoft Yahei"/>
              </a:rPr>
              <a:t>01</a:t>
            </a:r>
          </a:p>
        </p:txBody>
      </p:sp>
      <p:sp>
        <p:nvSpPr>
          <p:cNvPr id="4" name="TextBox 4"/>
          <p:cNvSpPr txBox="1"/>
          <p:nvPr/>
        </p:nvSpPr>
        <p:spPr>
          <a:xfrm>
            <a:off x="853953" y="2362980"/>
            <a:ext cx="6574155" cy="1805940"/>
          </a:xfrm>
          <a:prstGeom prst="rect">
            <a:avLst/>
          </a:prstGeom>
        </p:spPr>
        <p:txBody>
          <a:bodyPr vert="horz" wrap="square" lIns="91440" tIns="45720" rIns="91440" bIns="45720" rtlCol="0" anchor="t"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00" b="1">
                <a:solidFill>
                  <a:schemeClr val="accent1">
                    <a:alpha val="100000"/>
                  </a:schemeClr>
                </a:solidFill>
                <a:latin typeface="Microsoft Yahei"/>
                <a:ea typeface="Microsoft Yahei"/>
                <a:cs typeface="Microsoft Yahei"/>
              </a:rPr>
              <a:t>模板元素概述</a:t>
            </a:r>
          </a:p>
        </p:txBody>
      </p:sp>
      <p:sp>
        <p:nvSpPr>
          <p:cNvPr id="5" name="AutoShape 5"/>
          <p:cNvSpPr/>
          <p:nvPr/>
        </p:nvSpPr>
        <p:spPr>
          <a:xfrm>
            <a:off x="-186355" y="5615640"/>
            <a:ext cx="2473866" cy="612893"/>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defRPr/>
            </a:pPr>
            <a:r>
              <a:rPr lang="en-US" sz="1200">
                <a:solidFill>
                  <a:srgbClr val="FFFFFF">
                    <a:alpha val="100000"/>
                  </a:srgbClr>
                </a:solidFill>
                <a:latin typeface="Microsoft Yahei"/>
                <a:ea typeface="Microsoft Yahei"/>
                <a:cs typeface="Microsoft Yahei"/>
              </a:rPr>
              <a:t>REPORTING</a:t>
            </a:r>
            <a:endParaRPr lang="en-US" sz="1100"/>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35273" r="35273"/>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30365" r="30365"/>
          <a:stretch>
            <a:fillRect/>
          </a:stretch>
        </p:blipFill>
        <p:spPr>
          <a:xfrm>
            <a:off x="5906740" y="1869245"/>
            <a:ext cx="2050689" cy="3916435"/>
          </a:xfrm>
          <a:prstGeom prst="rect">
            <a:avLst/>
          </a:prstGeom>
        </p:spPr>
      </p:pic>
      <p:pic>
        <p:nvPicPr>
          <p:cNvPr id="4" name="Picture 4"/>
          <p:cNvPicPr>
            <a:picLocks noChangeAspect="1"/>
          </p:cNvPicPr>
          <p:nvPr/>
        </p:nvPicPr>
        <p:blipFill>
          <a:blip r:embed="rId4"/>
          <a:srcRect l="35273" r="35273"/>
          <a:stretch>
            <a:fillRect/>
          </a:stretch>
        </p:blipFill>
        <p:spPr>
          <a:xfrm>
            <a:off x="3391027" y="1869245"/>
            <a:ext cx="2050689" cy="3916435"/>
          </a:xfrm>
          <a:prstGeom prst="rect">
            <a:avLst/>
          </a:prstGeom>
        </p:spPr>
      </p:pic>
      <p:sp>
        <p:nvSpPr>
          <p:cNvPr id="5" name="Freeform 5"/>
          <p:cNvSpPr/>
          <p:nvPr/>
        </p:nvSpPr>
        <p:spPr>
          <a:xfrm>
            <a:off x="8503615" y="1869245"/>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8503615" y="4081478"/>
            <a:ext cx="334477" cy="307945"/>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406414" y="2422663"/>
            <a:ext cx="2708275" cy="138303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模板元素是一种可重用的代码片段，用于构建应用程序的界面和功能。</a:t>
            </a:r>
            <a:endParaRPr lang="en-US" sz="1100"/>
          </a:p>
        </p:txBody>
      </p:sp>
      <p:sp>
        <p:nvSpPr>
          <p:cNvPr id="8" name="AutoShape 8"/>
          <p:cNvSpPr/>
          <p:nvPr/>
        </p:nvSpPr>
        <p:spPr>
          <a:xfrm>
            <a:off x="8901714" y="1901965"/>
            <a:ext cx="2084387" cy="46037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定义</a:t>
            </a:r>
            <a:endParaRPr lang="en-US" sz="1100"/>
          </a:p>
        </p:txBody>
      </p:sp>
      <p:sp>
        <p:nvSpPr>
          <p:cNvPr id="9" name="AutoShape 9"/>
          <p:cNvSpPr/>
          <p:nvPr/>
        </p:nvSpPr>
        <p:spPr>
          <a:xfrm>
            <a:off x="8406414" y="4525963"/>
            <a:ext cx="2708275" cy="138303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具有可定制性、可扩展性和易于维护等特性，能够提高开发效率和代码质量。</a:t>
            </a:r>
            <a:endParaRPr lang="en-US" sz="1100"/>
          </a:p>
        </p:txBody>
      </p:sp>
      <p:sp>
        <p:nvSpPr>
          <p:cNvPr id="10" name="AutoShape 10"/>
          <p:cNvSpPr/>
          <p:nvPr/>
        </p:nvSpPr>
        <p:spPr>
          <a:xfrm>
            <a:off x="8901714" y="4005263"/>
            <a:ext cx="2084387" cy="460375"/>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特点</a:t>
            </a:r>
            <a:endParaRPr lang="en-US" sz="1100"/>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定义与特点</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3485416" y="3075841"/>
            <a:ext cx="1954703" cy="196961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5660673" y="3426081"/>
            <a:ext cx="2699191" cy="271978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288494" y="1513149"/>
            <a:ext cx="1721774" cy="172177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280421" y="2711491"/>
            <a:ext cx="3039989"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通过重用模板元素，可以减少重复编写代码的工作量，加快开发进度。</a:t>
            </a:r>
          </a:p>
        </p:txBody>
      </p:sp>
      <p:pic>
        <p:nvPicPr>
          <p:cNvPr id="6" name="Picture 6"/>
          <p:cNvPicPr>
            <a:picLocks noChangeAspect="1"/>
          </p:cNvPicPr>
          <p:nvPr/>
        </p:nvPicPr>
        <p:blipFill>
          <a:blip r:embed="rId2"/>
          <a:stretch>
            <a:fillRect/>
          </a:stretch>
        </p:blipFill>
        <p:spPr>
          <a:xfrm>
            <a:off x="5399254" y="1623909"/>
            <a:ext cx="1500254" cy="1500254"/>
          </a:xfrm>
          <a:prstGeom prst="ellipse">
            <a:avLst/>
          </a:prstGeom>
        </p:spPr>
      </p:pic>
      <p:sp>
        <p:nvSpPr>
          <p:cNvPr id="7" name="TextBox 7"/>
          <p:cNvSpPr txBox="1"/>
          <p:nvPr/>
        </p:nvSpPr>
        <p:spPr>
          <a:xfrm>
            <a:off x="613814" y="2226284"/>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77000"/>
              </a:lnSpc>
            </a:pPr>
            <a:r>
              <a:rPr lang="en-US" sz="2325" b="1">
                <a:solidFill>
                  <a:schemeClr val="accent1">
                    <a:alpha val="100000"/>
                  </a:schemeClr>
                </a:solidFill>
                <a:latin typeface="Microsoft Yahei"/>
                <a:ea typeface="Microsoft Yahei"/>
                <a:cs typeface="Microsoft Yahei"/>
              </a:rPr>
              <a:t>提升开发效率</a:t>
            </a:r>
          </a:p>
        </p:txBody>
      </p:sp>
      <p:sp>
        <p:nvSpPr>
          <p:cNvPr id="8" name="TextBox 8"/>
          <p:cNvSpPr txBox="1"/>
          <p:nvPr/>
        </p:nvSpPr>
        <p:spPr>
          <a:xfrm>
            <a:off x="7300757" y="1971492"/>
            <a:ext cx="312187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模板元素经过精心设计和测试，能够保证代码的稳定性和可靠性。</a:t>
            </a:r>
          </a:p>
        </p:txBody>
      </p:sp>
      <p:sp>
        <p:nvSpPr>
          <p:cNvPr id="9" name="TextBox 9"/>
          <p:cNvSpPr txBox="1"/>
          <p:nvPr/>
        </p:nvSpPr>
        <p:spPr>
          <a:xfrm>
            <a:off x="7300757" y="1513149"/>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提高代码质量</a:t>
            </a:r>
          </a:p>
        </p:txBody>
      </p:sp>
      <p:pic>
        <p:nvPicPr>
          <p:cNvPr id="10" name="Picture 10"/>
          <p:cNvPicPr>
            <a:picLocks noChangeAspect="1"/>
          </p:cNvPicPr>
          <p:nvPr/>
        </p:nvPicPr>
        <p:blipFill>
          <a:blip r:embed="rId3"/>
          <a:stretch>
            <a:fillRect/>
          </a:stretch>
        </p:blipFill>
        <p:spPr>
          <a:xfrm>
            <a:off x="5820154" y="3595858"/>
            <a:ext cx="2380229" cy="2380229"/>
          </a:xfrm>
          <a:prstGeom prst="ellipse">
            <a:avLst/>
          </a:prstGeom>
        </p:spPr>
      </p:pic>
      <p:pic>
        <p:nvPicPr>
          <p:cNvPr id="11" name="Picture 11"/>
          <p:cNvPicPr>
            <a:picLocks noChangeAspect="1"/>
          </p:cNvPicPr>
          <p:nvPr/>
        </p:nvPicPr>
        <p:blipFill>
          <a:blip r:embed="rId4"/>
          <a:srcRect t="12500" b="12500"/>
          <a:stretch>
            <a:fillRect/>
          </a:stretch>
        </p:blipFill>
        <p:spPr>
          <a:xfrm>
            <a:off x="3637042" y="3234923"/>
            <a:ext cx="1651452" cy="1651452"/>
          </a:xfrm>
          <a:prstGeom prst="ellipse">
            <a:avLst/>
          </a:prstGeom>
        </p:spPr>
      </p:pic>
      <p:sp>
        <p:nvSpPr>
          <p:cNvPr id="12" name="TextBox 12"/>
          <p:cNvSpPr txBox="1"/>
          <p:nvPr/>
        </p:nvSpPr>
        <p:spPr>
          <a:xfrm>
            <a:off x="8621512" y="4777233"/>
            <a:ext cx="3219450"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模板元素可以提供一致的用户界面和交互体验，提升应用程序的整体感受。</a:t>
            </a:r>
          </a:p>
        </p:txBody>
      </p:sp>
      <p:sp>
        <p:nvSpPr>
          <p:cNvPr id="13" name="TextBox 13"/>
          <p:cNvSpPr txBox="1"/>
          <p:nvPr/>
        </p:nvSpPr>
        <p:spPr>
          <a:xfrm>
            <a:off x="8621512" y="4318890"/>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增强用户体验</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模板元素的重要性</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705128" y="1258733"/>
            <a:ext cx="5140490" cy="5140490"/>
          </a:xfrm>
          <a:prstGeom prst="roundRect">
            <a:avLst/>
          </a:prstGeom>
        </p:spPr>
      </p:pic>
      <p:sp>
        <p:nvSpPr>
          <p:cNvPr id="3" name="TextBox 3"/>
          <p:cNvSpPr txBox="1"/>
          <p:nvPr/>
        </p:nvSpPr>
        <p:spPr>
          <a:xfrm>
            <a:off x="6422466" y="1924848"/>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在Web开发初期，开发者需要手动编写大量的HTML、CSS和JavaScript代码，缺乏重用和模块化。</a:t>
            </a:r>
          </a:p>
        </p:txBody>
      </p:sp>
      <p:sp>
        <p:nvSpPr>
          <p:cNvPr id="4" name="TextBox 4"/>
          <p:cNvSpPr txBox="1"/>
          <p:nvPr/>
        </p:nvSpPr>
        <p:spPr>
          <a:xfrm>
            <a:off x="6422466" y="1539657"/>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606" b="1">
                <a:solidFill>
                  <a:schemeClr val="accent1">
                    <a:alpha val="100000"/>
                  </a:schemeClr>
                </a:solidFill>
                <a:latin typeface="Microsoft Yahei"/>
                <a:ea typeface="Microsoft Yahei"/>
                <a:cs typeface="Microsoft Yahei"/>
              </a:rPr>
              <a:t>早期阶段</a:t>
            </a:r>
          </a:p>
        </p:txBody>
      </p:sp>
      <p:sp>
        <p:nvSpPr>
          <p:cNvPr id="5" name="TextBox 5"/>
          <p:cNvSpPr txBox="1"/>
          <p:nvPr/>
        </p:nvSpPr>
        <p:spPr>
          <a:xfrm>
            <a:off x="6422466" y="3539953"/>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随着Web开发技术的发展，出现了模板引擎（如Jinja2、Handlebars等），允许开发者使用模板来构建动态网页。</a:t>
            </a:r>
          </a:p>
        </p:txBody>
      </p:sp>
      <p:sp>
        <p:nvSpPr>
          <p:cNvPr id="6" name="TextBox 6"/>
          <p:cNvSpPr txBox="1"/>
          <p:nvPr/>
        </p:nvSpPr>
        <p:spPr>
          <a:xfrm>
            <a:off x="6422466" y="3191338"/>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606" b="1">
                <a:solidFill>
                  <a:schemeClr val="accent1">
                    <a:alpha val="100000"/>
                  </a:schemeClr>
                </a:solidFill>
                <a:latin typeface="Microsoft Yahei"/>
                <a:ea typeface="Microsoft Yahei"/>
                <a:cs typeface="Microsoft Yahei"/>
              </a:rPr>
              <a:t>模板引擎出现</a:t>
            </a:r>
          </a:p>
        </p:txBody>
      </p:sp>
      <p:sp>
        <p:nvSpPr>
          <p:cNvPr id="7" name="TextBox 7"/>
          <p:cNvSpPr txBox="1"/>
          <p:nvPr/>
        </p:nvSpPr>
        <p:spPr>
          <a:xfrm>
            <a:off x="6422466" y="5213997"/>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现代前端框架（如React、Vue、Angular等）和UI库（如Bootstrap、Element UI等）提供了丰富的模板元素和组件，进一步推动了模板元素的发展和应用。</a:t>
            </a:r>
          </a:p>
        </p:txBody>
      </p:sp>
      <p:sp>
        <p:nvSpPr>
          <p:cNvPr id="8" name="TextBox 8"/>
          <p:cNvSpPr txBox="1"/>
          <p:nvPr/>
        </p:nvSpPr>
        <p:spPr>
          <a:xfrm>
            <a:off x="6422466" y="4823558"/>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606" b="1">
                <a:solidFill>
                  <a:schemeClr val="accent1">
                    <a:alpha val="100000"/>
                  </a:schemeClr>
                </a:solidFill>
                <a:latin typeface="Microsoft Yahei"/>
                <a:ea typeface="Microsoft Yahei"/>
                <a:cs typeface="Microsoft Yahei"/>
              </a:rPr>
              <a:t>现代框架与库</a:t>
            </a:r>
          </a:p>
        </p:txBody>
      </p:sp>
      <p:grpSp>
        <p:nvGrpSpPr>
          <p:cNvPr id="9" name="Group 9"/>
          <p:cNvGrpSpPr/>
          <p:nvPr/>
        </p:nvGrpSpPr>
        <p:grpSpPr>
          <a:xfrm>
            <a:off x="454963" y="93878"/>
            <a:ext cx="10641129" cy="914400"/>
            <a:chOff x="454963" y="93878"/>
            <a:chExt cx="10641129" cy="914400"/>
          </a:xfrm>
        </p:grpSpPr>
        <p:sp>
          <p:nvSpPr>
            <p:cNvPr id="10" name="AutoShape 1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TextBox 3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模板元素的历史与发展</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54301" y="1481613"/>
            <a:ext cx="1849755" cy="929640"/>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90000"/>
              </a:lnSpc>
            </a:pPr>
            <a:r>
              <a:rPr lang="en-US" sz="3300" b="1">
                <a:solidFill>
                  <a:schemeClr val="accent1">
                    <a:alpha val="100000"/>
                  </a:schemeClr>
                </a:solidFill>
                <a:latin typeface="Microsoft Yahei"/>
                <a:ea typeface="Microsoft Yahei"/>
                <a:cs typeface="Microsoft Yahei"/>
              </a:rPr>
              <a:t>PART</a:t>
            </a:r>
          </a:p>
        </p:txBody>
      </p:sp>
      <p:sp>
        <p:nvSpPr>
          <p:cNvPr id="3" name="TextBox 3"/>
          <p:cNvSpPr txBox="1"/>
          <p:nvPr/>
        </p:nvSpPr>
        <p:spPr>
          <a:xfrm>
            <a:off x="2298115" y="1481613"/>
            <a:ext cx="2922600" cy="929640"/>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pPr>
            <a:r>
              <a:rPr lang="en-US" sz="3300" b="1">
                <a:solidFill>
                  <a:schemeClr val="accent1">
                    <a:alpha val="100000"/>
                  </a:schemeClr>
                </a:solidFill>
                <a:latin typeface="Microsoft Yahei"/>
                <a:ea typeface="Microsoft Yahei"/>
                <a:cs typeface="Microsoft Yahei"/>
              </a:rPr>
              <a:t>02</a:t>
            </a:r>
          </a:p>
        </p:txBody>
      </p:sp>
      <p:sp>
        <p:nvSpPr>
          <p:cNvPr id="4" name="TextBox 4"/>
          <p:cNvSpPr txBox="1"/>
          <p:nvPr/>
        </p:nvSpPr>
        <p:spPr>
          <a:xfrm>
            <a:off x="853953" y="2362980"/>
            <a:ext cx="6574155" cy="1805940"/>
          </a:xfrm>
          <a:prstGeom prst="rect">
            <a:avLst/>
          </a:prstGeom>
        </p:spPr>
        <p:txBody>
          <a:bodyPr vert="horz" wrap="square" lIns="91440" tIns="45720" rIns="91440" bIns="45720" rtlCol="0" anchor="t"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00" b="1">
                <a:solidFill>
                  <a:schemeClr val="accent1">
                    <a:alpha val="100000"/>
                  </a:schemeClr>
                </a:solidFill>
                <a:latin typeface="Microsoft Yahei"/>
                <a:ea typeface="Microsoft Yahei"/>
                <a:cs typeface="Microsoft Yahei"/>
              </a:rPr>
              <a:t>模板元素的分类</a:t>
            </a:r>
          </a:p>
        </p:txBody>
      </p:sp>
      <p:sp>
        <p:nvSpPr>
          <p:cNvPr id="5" name="AutoShape 5"/>
          <p:cNvSpPr/>
          <p:nvPr/>
        </p:nvSpPr>
        <p:spPr>
          <a:xfrm>
            <a:off x="-186355" y="5615640"/>
            <a:ext cx="2473866" cy="612893"/>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defRPr/>
            </a:pPr>
            <a:r>
              <a:rPr lang="en-US" sz="1200">
                <a:solidFill>
                  <a:srgbClr val="FFFFFF">
                    <a:alpha val="100000"/>
                  </a:srgbClr>
                </a:solidFill>
                <a:latin typeface="Microsoft Yahei"/>
                <a:ea typeface="Microsoft Yahei"/>
                <a:cs typeface="Microsoft Yahei"/>
              </a:rPr>
              <a:t>REPORTING</a:t>
            </a:r>
            <a:endParaRPr lang="en-US" sz="1100"/>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6">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3167" r="3167"/>
          <a:stretch>
            <a:fillRect/>
          </a:stretch>
        </p:blipFill>
        <p:spPr>
          <a:xfrm>
            <a:off x="6416218" y="1873250"/>
            <a:ext cx="2285143" cy="2439670"/>
          </a:xfrm>
          <a:prstGeom prst="rect">
            <a:avLst/>
          </a:prstGeom>
        </p:spPr>
      </p:pic>
      <p:pic>
        <p:nvPicPr>
          <p:cNvPr id="3" name="Picture 3"/>
          <p:cNvPicPr>
            <a:picLocks noChangeAspect="1"/>
          </p:cNvPicPr>
          <p:nvPr/>
        </p:nvPicPr>
        <p:blipFill>
          <a:blip r:embed="rId3"/>
          <a:srcRect l="22147" r="22147"/>
          <a:stretch>
            <a:fillRect/>
          </a:stretch>
        </p:blipFill>
        <p:spPr>
          <a:xfrm>
            <a:off x="705451" y="1873250"/>
            <a:ext cx="2286000" cy="2308332"/>
          </a:xfrm>
          <a:prstGeom prst="rect">
            <a:avLst/>
          </a:prstGeom>
        </p:spPr>
      </p:pic>
      <p:pic>
        <p:nvPicPr>
          <p:cNvPr id="4" name="Picture 4"/>
          <p:cNvPicPr>
            <a:picLocks noChangeAspect="1"/>
          </p:cNvPicPr>
          <p:nvPr/>
        </p:nvPicPr>
        <p:blipFill>
          <a:blip r:embed="rId4"/>
          <a:srcRect l="23611" r="23611"/>
          <a:stretch>
            <a:fillRect/>
          </a:stretch>
        </p:blipFill>
        <p:spPr>
          <a:xfrm>
            <a:off x="9265251" y="1892300"/>
            <a:ext cx="2271183" cy="2420620"/>
          </a:xfrm>
          <a:prstGeom prst="rect">
            <a:avLst/>
          </a:prstGeom>
        </p:spPr>
      </p:pic>
      <p:pic>
        <p:nvPicPr>
          <p:cNvPr id="5" name="Picture 5"/>
          <p:cNvPicPr>
            <a:picLocks noChangeAspect="1"/>
          </p:cNvPicPr>
          <p:nvPr/>
        </p:nvPicPr>
        <p:blipFill>
          <a:blip r:embed="rId5"/>
          <a:srcRect l="3174" r="3174"/>
          <a:stretch>
            <a:fillRect/>
          </a:stretch>
        </p:blipFill>
        <p:spPr>
          <a:xfrm>
            <a:off x="3571418" y="1892300"/>
            <a:ext cx="2266949" cy="2420620"/>
          </a:xfrm>
          <a:prstGeom prst="rect">
            <a:avLst/>
          </a:prstGeom>
        </p:spPr>
      </p:pic>
      <p:grpSp>
        <p:nvGrpSpPr>
          <p:cNvPr id="6" name="Group 6"/>
          <p:cNvGrpSpPr/>
          <p:nvPr/>
        </p:nvGrpSpPr>
        <p:grpSpPr>
          <a:xfrm>
            <a:off x="6416218" y="3460761"/>
            <a:ext cx="2285143" cy="745998"/>
            <a:chOff x="6416218" y="3460761"/>
            <a:chExt cx="2285143" cy="745998"/>
          </a:xfrm>
        </p:grpSpPr>
        <p:sp>
          <p:nvSpPr>
            <p:cNvPr id="7" name="AutoShape 7"/>
            <p:cNvSpPr/>
            <p:nvPr/>
          </p:nvSpPr>
          <p:spPr>
            <a:xfrm>
              <a:off x="6416218" y="3460761"/>
              <a:ext cx="2285143" cy="745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8" name="Group 8"/>
          <p:cNvGrpSpPr/>
          <p:nvPr/>
        </p:nvGrpSpPr>
        <p:grpSpPr>
          <a:xfrm>
            <a:off x="6416218" y="4197615"/>
            <a:ext cx="2288381" cy="2112169"/>
            <a:chOff x="6416218" y="4197615"/>
            <a:chExt cx="2288381" cy="2112169"/>
          </a:xfrm>
        </p:grpSpPr>
        <p:sp>
          <p:nvSpPr>
            <p:cNvPr id="9" name="AutoShape 9"/>
            <p:cNvSpPr/>
            <p:nvPr/>
          </p:nvSpPr>
          <p:spPr>
            <a:xfrm>
              <a:off x="6416218" y="4197615"/>
              <a:ext cx="2288381" cy="2112169"/>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0" name="Group 10"/>
          <p:cNvGrpSpPr/>
          <p:nvPr/>
        </p:nvGrpSpPr>
        <p:grpSpPr>
          <a:xfrm>
            <a:off x="3571418" y="3460761"/>
            <a:ext cx="2285429" cy="852159"/>
            <a:chOff x="3571418" y="3460761"/>
            <a:chExt cx="2285429" cy="852159"/>
          </a:xfrm>
        </p:grpSpPr>
        <p:sp>
          <p:nvSpPr>
            <p:cNvPr id="11" name="AutoShape 11"/>
            <p:cNvSpPr/>
            <p:nvPr/>
          </p:nvSpPr>
          <p:spPr>
            <a:xfrm>
              <a:off x="3571418" y="3460761"/>
              <a:ext cx="2285429" cy="852159"/>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3571418" y="4206759"/>
            <a:ext cx="2288096" cy="2103025"/>
            <a:chOff x="3571418" y="4206759"/>
            <a:chExt cx="2288096" cy="2103025"/>
          </a:xfrm>
        </p:grpSpPr>
        <p:sp>
          <p:nvSpPr>
            <p:cNvPr id="13" name="AutoShape 13"/>
            <p:cNvSpPr/>
            <p:nvPr/>
          </p:nvSpPr>
          <p:spPr>
            <a:xfrm>
              <a:off x="3571418" y="4206759"/>
              <a:ext cx="2288096" cy="2103025"/>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4" name="Group 14"/>
          <p:cNvGrpSpPr/>
          <p:nvPr/>
        </p:nvGrpSpPr>
        <p:grpSpPr>
          <a:xfrm>
            <a:off x="9265251" y="3460761"/>
            <a:ext cx="2286000" cy="745998"/>
            <a:chOff x="9265251" y="3460761"/>
            <a:chExt cx="2286000" cy="745998"/>
          </a:xfrm>
        </p:grpSpPr>
        <p:sp>
          <p:nvSpPr>
            <p:cNvPr id="15" name="AutoShape 15"/>
            <p:cNvSpPr/>
            <p:nvPr/>
          </p:nvSpPr>
          <p:spPr>
            <a:xfrm>
              <a:off x="9265251" y="3460761"/>
              <a:ext cx="2286000" cy="745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6" name="Group 16"/>
          <p:cNvGrpSpPr/>
          <p:nvPr/>
        </p:nvGrpSpPr>
        <p:grpSpPr>
          <a:xfrm>
            <a:off x="9265251" y="4204473"/>
            <a:ext cx="2286000" cy="2105311"/>
            <a:chOff x="9265251" y="4204473"/>
            <a:chExt cx="2286000" cy="2105311"/>
          </a:xfrm>
        </p:grpSpPr>
        <p:sp>
          <p:nvSpPr>
            <p:cNvPr id="17" name="AutoShape 17"/>
            <p:cNvSpPr/>
            <p:nvPr/>
          </p:nvSpPr>
          <p:spPr>
            <a:xfrm>
              <a:off x="9265251" y="4204473"/>
              <a:ext cx="2286000" cy="2105311"/>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8" name="Group 18"/>
          <p:cNvGrpSpPr/>
          <p:nvPr/>
        </p:nvGrpSpPr>
        <p:grpSpPr>
          <a:xfrm>
            <a:off x="705451" y="3460761"/>
            <a:ext cx="2286000" cy="2849023"/>
            <a:chOff x="705451" y="3460761"/>
            <a:chExt cx="2286000" cy="2849023"/>
          </a:xfrm>
        </p:grpSpPr>
        <p:sp>
          <p:nvSpPr>
            <p:cNvPr id="19" name="AutoShape 19"/>
            <p:cNvSpPr/>
            <p:nvPr/>
          </p:nvSpPr>
          <p:spPr>
            <a:xfrm>
              <a:off x="705451" y="3460761"/>
              <a:ext cx="2286000" cy="88392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05451" y="4206759"/>
              <a:ext cx="2286000" cy="2103025"/>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按功能分类</a:t>
              </a:r>
            </a:p>
          </p:txBody>
        </p:sp>
      </p:grpSp>
      <p:grpSp>
        <p:nvGrpSpPr>
          <p:cNvPr id="43" name="Group 43"/>
          <p:cNvGrpSpPr/>
          <p:nvPr/>
        </p:nvGrpSpPr>
        <p:grpSpPr>
          <a:xfrm>
            <a:off x="756455" y="4477571"/>
            <a:ext cx="2164942" cy="1552257"/>
            <a:chOff x="756455" y="4477571"/>
            <a:chExt cx="2164942" cy="1552257"/>
          </a:xfrm>
        </p:grpSpPr>
        <p:sp>
          <p:nvSpPr>
            <p:cNvPr id="44" name="TextBox 44"/>
            <p:cNvSpPr txBox="1"/>
            <p:nvPr/>
          </p:nvSpPr>
          <p:spPr>
            <a:xfrm>
              <a:off x="756455" y="4477571"/>
              <a:ext cx="2164942"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rgbClr val="FFFDFD">
                      <a:alpha val="100000"/>
                    </a:srgbClr>
                  </a:solidFill>
                  <a:latin typeface="Microsoft Yahei"/>
                  <a:ea typeface="Microsoft Yahei"/>
                  <a:cs typeface="Microsoft Yahei"/>
                </a:rPr>
                <a:t>用于定义页面布局，如头部、尾部、侧边栏等。</a:t>
              </a:r>
            </a:p>
          </p:txBody>
        </p:sp>
      </p:grpSp>
      <p:grpSp>
        <p:nvGrpSpPr>
          <p:cNvPr id="45" name="Group 45"/>
          <p:cNvGrpSpPr/>
          <p:nvPr/>
        </p:nvGrpSpPr>
        <p:grpSpPr>
          <a:xfrm>
            <a:off x="3628568" y="4477571"/>
            <a:ext cx="2164942" cy="1552257"/>
            <a:chOff x="3628568" y="4477571"/>
            <a:chExt cx="2164942" cy="1552257"/>
          </a:xfrm>
        </p:grpSpPr>
        <p:sp>
          <p:nvSpPr>
            <p:cNvPr id="46" name="TextBox 46"/>
            <p:cNvSpPr txBox="1"/>
            <p:nvPr/>
          </p:nvSpPr>
          <p:spPr>
            <a:xfrm>
              <a:off x="3628568" y="4477571"/>
              <a:ext cx="2164942"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rgbClr val="FFFDFD">
                      <a:alpha val="100000"/>
                    </a:srgbClr>
                  </a:solidFill>
                  <a:latin typeface="Microsoft Yahei"/>
                  <a:ea typeface="Microsoft Yahei"/>
                  <a:cs typeface="Microsoft Yahei"/>
                </a:rPr>
                <a:t>用于处理和展示数据，如表格、列表、图表等。</a:t>
              </a:r>
            </a:p>
          </p:txBody>
        </p:sp>
      </p:grpSp>
      <p:grpSp>
        <p:nvGrpSpPr>
          <p:cNvPr id="47" name="Group 47"/>
          <p:cNvGrpSpPr/>
          <p:nvPr/>
        </p:nvGrpSpPr>
        <p:grpSpPr>
          <a:xfrm>
            <a:off x="6466794" y="4477571"/>
            <a:ext cx="2164942" cy="1552257"/>
            <a:chOff x="6466794" y="4477571"/>
            <a:chExt cx="2164942" cy="1552257"/>
          </a:xfrm>
        </p:grpSpPr>
        <p:sp>
          <p:nvSpPr>
            <p:cNvPr id="48" name="TextBox 48"/>
            <p:cNvSpPr txBox="1"/>
            <p:nvPr/>
          </p:nvSpPr>
          <p:spPr>
            <a:xfrm>
              <a:off x="6466794" y="4477571"/>
              <a:ext cx="2164942"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rgbClr val="FFFDFD">
                      <a:alpha val="100000"/>
                    </a:srgbClr>
                  </a:solidFill>
                  <a:latin typeface="Microsoft Yahei"/>
                  <a:ea typeface="Microsoft Yahei"/>
                  <a:cs typeface="Microsoft Yahei"/>
                </a:rPr>
                <a:t>用于实现用户交互功能，如按钮、表单、弹窗等。</a:t>
              </a:r>
            </a:p>
          </p:txBody>
        </p:sp>
      </p:grpSp>
      <p:grpSp>
        <p:nvGrpSpPr>
          <p:cNvPr id="49" name="Group 49"/>
          <p:cNvGrpSpPr/>
          <p:nvPr/>
        </p:nvGrpSpPr>
        <p:grpSpPr>
          <a:xfrm>
            <a:off x="9318371" y="4477571"/>
            <a:ext cx="2164942" cy="1552257"/>
            <a:chOff x="9318371" y="4477571"/>
            <a:chExt cx="2164942" cy="1552257"/>
          </a:xfrm>
        </p:grpSpPr>
        <p:sp>
          <p:nvSpPr>
            <p:cNvPr id="50" name="TextBox 50"/>
            <p:cNvSpPr txBox="1"/>
            <p:nvPr/>
          </p:nvSpPr>
          <p:spPr>
            <a:xfrm>
              <a:off x="9318371" y="4477571"/>
              <a:ext cx="2164942"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rgbClr val="FFFDFD">
                      <a:alpha val="100000"/>
                    </a:srgbClr>
                  </a:solidFill>
                  <a:latin typeface="Microsoft Yahei"/>
                  <a:ea typeface="Microsoft Yahei"/>
                  <a:cs typeface="Microsoft Yahei"/>
                </a:rPr>
                <a:t>用于定义页面样式，如颜色、字体、排版等。</a:t>
              </a:r>
            </a:p>
          </p:txBody>
        </p:sp>
      </p:grpSp>
      <p:grpSp>
        <p:nvGrpSpPr>
          <p:cNvPr id="51" name="Group 51"/>
          <p:cNvGrpSpPr/>
          <p:nvPr/>
        </p:nvGrpSpPr>
        <p:grpSpPr>
          <a:xfrm>
            <a:off x="705451" y="3588593"/>
            <a:ext cx="2267763" cy="490334"/>
            <a:chOff x="705451" y="3588593"/>
            <a:chExt cx="2267763" cy="490334"/>
          </a:xfrm>
        </p:grpSpPr>
        <p:sp>
          <p:nvSpPr>
            <p:cNvPr id="52" name="TextBox 52"/>
            <p:cNvSpPr txBox="1"/>
            <p:nvPr/>
          </p:nvSpPr>
          <p:spPr>
            <a:xfrm>
              <a:off x="705451" y="3588593"/>
              <a:ext cx="2267763"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FFF">
                      <a:alpha val="100000"/>
                    </a:srgbClr>
                  </a:solidFill>
                  <a:latin typeface="Microsoft Yahei"/>
                  <a:ea typeface="Microsoft Yahei"/>
                  <a:cs typeface="Microsoft Yahei"/>
                </a:rPr>
                <a:t>布局模板元素</a:t>
              </a:r>
            </a:p>
          </p:txBody>
        </p:sp>
      </p:grpSp>
      <p:grpSp>
        <p:nvGrpSpPr>
          <p:cNvPr id="53" name="Group 53"/>
          <p:cNvGrpSpPr/>
          <p:nvPr/>
        </p:nvGrpSpPr>
        <p:grpSpPr>
          <a:xfrm>
            <a:off x="3628568" y="3588593"/>
            <a:ext cx="2267763" cy="490334"/>
            <a:chOff x="3628568" y="3588593"/>
            <a:chExt cx="2267763" cy="490334"/>
          </a:xfrm>
        </p:grpSpPr>
        <p:sp>
          <p:nvSpPr>
            <p:cNvPr id="54" name="TextBox 54"/>
            <p:cNvSpPr txBox="1"/>
            <p:nvPr/>
          </p:nvSpPr>
          <p:spPr>
            <a:xfrm>
              <a:off x="3628568" y="3588593"/>
              <a:ext cx="2267763"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FFF">
                      <a:alpha val="100000"/>
                    </a:srgbClr>
                  </a:solidFill>
                  <a:latin typeface="Microsoft Yahei"/>
                  <a:ea typeface="Microsoft Yahei"/>
                  <a:cs typeface="Microsoft Yahei"/>
                </a:rPr>
                <a:t>数据模板元素</a:t>
              </a:r>
            </a:p>
          </p:txBody>
        </p:sp>
      </p:grpSp>
      <p:grpSp>
        <p:nvGrpSpPr>
          <p:cNvPr id="55" name="Group 55"/>
          <p:cNvGrpSpPr/>
          <p:nvPr/>
        </p:nvGrpSpPr>
        <p:grpSpPr>
          <a:xfrm>
            <a:off x="6433598" y="3588593"/>
            <a:ext cx="2267763" cy="490334"/>
            <a:chOff x="6433598" y="3588593"/>
            <a:chExt cx="2267763" cy="490334"/>
          </a:xfrm>
        </p:grpSpPr>
        <p:sp>
          <p:nvSpPr>
            <p:cNvPr id="56" name="TextBox 56"/>
            <p:cNvSpPr txBox="1"/>
            <p:nvPr/>
          </p:nvSpPr>
          <p:spPr>
            <a:xfrm>
              <a:off x="6433598" y="3588593"/>
              <a:ext cx="2267763"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FFF">
                      <a:alpha val="100000"/>
                    </a:srgbClr>
                  </a:solidFill>
                  <a:latin typeface="Microsoft Yahei"/>
                  <a:ea typeface="Microsoft Yahei"/>
                  <a:cs typeface="Microsoft Yahei"/>
                </a:rPr>
                <a:t>交互模板元素</a:t>
              </a:r>
            </a:p>
          </p:txBody>
        </p:sp>
      </p:grpSp>
      <p:grpSp>
        <p:nvGrpSpPr>
          <p:cNvPr id="57" name="Group 57"/>
          <p:cNvGrpSpPr/>
          <p:nvPr/>
        </p:nvGrpSpPr>
        <p:grpSpPr>
          <a:xfrm>
            <a:off x="9265251" y="3588593"/>
            <a:ext cx="2267763" cy="490334"/>
            <a:chOff x="9265251" y="3588593"/>
            <a:chExt cx="2267763" cy="490334"/>
          </a:xfrm>
        </p:grpSpPr>
        <p:sp>
          <p:nvSpPr>
            <p:cNvPr id="58" name="TextBox 58"/>
            <p:cNvSpPr txBox="1"/>
            <p:nvPr/>
          </p:nvSpPr>
          <p:spPr>
            <a:xfrm>
              <a:off x="9265251" y="3588593"/>
              <a:ext cx="2267763"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FFF">
                      <a:alpha val="100000"/>
                    </a:srgbClr>
                  </a:solidFill>
                  <a:latin typeface="Microsoft Yahei"/>
                  <a:ea typeface="Microsoft Yahei"/>
                  <a:cs typeface="Microsoft Yahei"/>
                </a:rPr>
                <a:t>样式模板元素</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6">
            <a:alphaModFix/>
          </a:blip>
          <a:stretch>
            <a:fillRect/>
          </a:stretch>
        </a:blipFill>
      </p:bgPr>
    </p:bg>
    <p:spTree>
      <p:nvGrpSpPr>
        <p:cNvPr id="1" name=""/>
        <p:cNvGrpSpPr/>
        <p:nvPr/>
      </p:nvGrpSpPr>
      <p:grpSpPr>
        <a:xfrm>
          <a:off x="0" y="0"/>
          <a:ext cx="0" cy="0"/>
        </a:xfrm>
      </p:grpSpPr>
      <p:sp>
        <p:nvSpPr>
          <p:cNvPr id="2" name="AutoShape 2"/>
          <p:cNvSpPr/>
          <p:nvPr/>
        </p:nvSpPr>
        <p:spPr>
          <a:xfrm>
            <a:off x="869006" y="4720386"/>
            <a:ext cx="2415272" cy="370409"/>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575" b="1">
                <a:solidFill>
                  <a:schemeClr val="accent1">
                    <a:alpha val="100000"/>
                  </a:schemeClr>
                </a:solidFill>
                <a:latin typeface="Microsoft Yahei"/>
                <a:ea typeface="Microsoft Yahei"/>
                <a:cs typeface="Microsoft Yahei"/>
              </a:rPr>
              <a:t>Web模板元素</a:t>
            </a:r>
            <a:endParaRPr lang="en-US" sz="1100"/>
          </a:p>
        </p:txBody>
      </p:sp>
      <p:sp>
        <p:nvSpPr>
          <p:cNvPr id="3" name="AutoShape 3"/>
          <p:cNvSpPr/>
          <p:nvPr/>
        </p:nvSpPr>
        <p:spPr>
          <a:xfrm>
            <a:off x="3575643" y="4720386"/>
            <a:ext cx="2415272" cy="370409"/>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575" b="1">
                <a:solidFill>
                  <a:schemeClr val="accent1">
                    <a:alpha val="100000"/>
                  </a:schemeClr>
                </a:solidFill>
                <a:latin typeface="Microsoft Yahei"/>
                <a:ea typeface="Microsoft Yahei"/>
                <a:cs typeface="Microsoft Yahei"/>
              </a:rPr>
              <a:t>移动模板元素</a:t>
            </a:r>
            <a:endParaRPr lang="en-US" sz="1100"/>
          </a:p>
        </p:txBody>
      </p:sp>
      <p:sp>
        <p:nvSpPr>
          <p:cNvPr id="4" name="AutoShape 4"/>
          <p:cNvSpPr/>
          <p:nvPr/>
        </p:nvSpPr>
        <p:spPr>
          <a:xfrm>
            <a:off x="6220535" y="4720386"/>
            <a:ext cx="2415272" cy="370409"/>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575" b="1">
                <a:solidFill>
                  <a:schemeClr val="accent1">
                    <a:alpha val="100000"/>
                  </a:schemeClr>
                </a:solidFill>
                <a:latin typeface="Microsoft Yahei"/>
                <a:ea typeface="Microsoft Yahei"/>
                <a:cs typeface="Microsoft Yahei"/>
              </a:rPr>
              <a:t>桌面模板元素</a:t>
            </a:r>
            <a:endParaRPr lang="en-US" sz="1100"/>
          </a:p>
        </p:txBody>
      </p:sp>
      <p:sp>
        <p:nvSpPr>
          <p:cNvPr id="5" name="AutoShape 5"/>
          <p:cNvSpPr/>
          <p:nvPr/>
        </p:nvSpPr>
        <p:spPr>
          <a:xfrm>
            <a:off x="8927174" y="4720386"/>
            <a:ext cx="2415272" cy="370409"/>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575" b="1">
                <a:solidFill>
                  <a:schemeClr val="accent1">
                    <a:alpha val="100000"/>
                  </a:schemeClr>
                </a:solidFill>
                <a:latin typeface="Microsoft Yahei"/>
                <a:ea typeface="Microsoft Yahei"/>
                <a:cs typeface="Microsoft Yahei"/>
              </a:rPr>
              <a:t>游戏模板元素</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按应用领域分类</a:t>
              </a:r>
            </a:p>
          </p:txBody>
        </p:sp>
      </p:grpSp>
      <p:pic>
        <p:nvPicPr>
          <p:cNvPr id="28" name="Picture 28"/>
          <p:cNvPicPr>
            <a:picLocks noChangeAspect="1"/>
          </p:cNvPicPr>
          <p:nvPr/>
        </p:nvPicPr>
        <p:blipFill>
          <a:blip r:embed="rId2"/>
          <a:srcRect l="12413" r="12413"/>
          <a:stretch>
            <a:fillRect/>
          </a:stretch>
        </p:blipFill>
        <p:spPr>
          <a:xfrm>
            <a:off x="892584" y="1337857"/>
            <a:ext cx="2465519" cy="2459823"/>
          </a:xfrm>
          <a:prstGeom prst="rect">
            <a:avLst/>
          </a:prstGeom>
        </p:spPr>
      </p:pic>
      <p:pic>
        <p:nvPicPr>
          <p:cNvPr id="29" name="Picture 29"/>
          <p:cNvPicPr>
            <a:picLocks noChangeAspect="1"/>
          </p:cNvPicPr>
          <p:nvPr/>
        </p:nvPicPr>
        <p:blipFill>
          <a:blip r:embed="rId3"/>
          <a:srcRect l="12413" r="12413"/>
          <a:stretch>
            <a:fillRect/>
          </a:stretch>
        </p:blipFill>
        <p:spPr>
          <a:xfrm>
            <a:off x="3570781" y="1337857"/>
            <a:ext cx="2465519" cy="2459823"/>
          </a:xfrm>
          <a:prstGeom prst="rect">
            <a:avLst/>
          </a:prstGeom>
        </p:spPr>
      </p:pic>
      <p:pic>
        <p:nvPicPr>
          <p:cNvPr id="30" name="Picture 30"/>
          <p:cNvPicPr>
            <a:picLocks noChangeAspect="1"/>
          </p:cNvPicPr>
          <p:nvPr/>
        </p:nvPicPr>
        <p:blipFill>
          <a:blip r:embed="rId4"/>
          <a:srcRect t="116" b="116"/>
          <a:stretch>
            <a:fillRect/>
          </a:stretch>
        </p:blipFill>
        <p:spPr>
          <a:xfrm>
            <a:off x="6248977" y="1337857"/>
            <a:ext cx="2465519" cy="2459823"/>
          </a:xfrm>
          <a:prstGeom prst="rect">
            <a:avLst/>
          </a:prstGeom>
        </p:spPr>
      </p:pic>
      <p:pic>
        <p:nvPicPr>
          <p:cNvPr id="31" name="Picture 31"/>
          <p:cNvPicPr>
            <a:picLocks noChangeAspect="1"/>
          </p:cNvPicPr>
          <p:nvPr/>
        </p:nvPicPr>
        <p:blipFill>
          <a:blip r:embed="rId5"/>
          <a:srcRect t="116" b="116"/>
          <a:stretch>
            <a:fillRect/>
          </a:stretch>
        </p:blipFill>
        <p:spPr>
          <a:xfrm>
            <a:off x="8927174" y="1337857"/>
            <a:ext cx="2465519" cy="2459823"/>
          </a:xfrm>
          <a:prstGeom prst="rect">
            <a:avLst/>
          </a:prstGeom>
        </p:spPr>
      </p:pic>
      <p:sp>
        <p:nvSpPr>
          <p:cNvPr id="32" name="AutoShape 32"/>
          <p:cNvSpPr/>
          <p:nvPr/>
        </p:nvSpPr>
        <p:spPr>
          <a:xfrm>
            <a:off x="1410969" y="3111016"/>
            <a:ext cx="1428750" cy="1428750"/>
          </a:xfrm>
          <a:prstGeom prst="rect">
            <a:avLst/>
          </a:prstGeom>
          <a:solidFill>
            <a:schemeClr val="accent1">
              <a:alpha val="7225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089165" y="3111016"/>
            <a:ext cx="1428750" cy="1428750"/>
          </a:xfrm>
          <a:prstGeom prst="rect">
            <a:avLst/>
          </a:prstGeom>
          <a:solidFill>
            <a:schemeClr val="accent1">
              <a:lumMod val="50000"/>
              <a:alpha val="8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445558" y="3111016"/>
            <a:ext cx="1428750" cy="1428750"/>
          </a:xfrm>
          <a:prstGeom prst="rect">
            <a:avLst/>
          </a:prstGeom>
          <a:solidFill>
            <a:schemeClr val="accent1">
              <a:lumMod val="50000"/>
              <a:alpha val="8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767362" y="3111016"/>
            <a:ext cx="1428750" cy="1428750"/>
          </a:xfrm>
          <a:prstGeom prst="rect">
            <a:avLst/>
          </a:prstGeom>
          <a:solidFill>
            <a:schemeClr val="accent1">
              <a:alpha val="8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441168" y="3500231"/>
            <a:ext cx="1368351"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alpha val="100000"/>
                  </a:srgbClr>
                </a:solidFill>
                <a:latin typeface="Microsoft Yahei"/>
                <a:ea typeface="Microsoft Yahei"/>
                <a:cs typeface="Microsoft Yahei"/>
              </a:rPr>
              <a:t>01</a:t>
            </a:r>
          </a:p>
        </p:txBody>
      </p:sp>
      <p:sp>
        <p:nvSpPr>
          <p:cNvPr id="37" name="TextBox 37"/>
          <p:cNvSpPr txBox="1"/>
          <p:nvPr/>
        </p:nvSpPr>
        <p:spPr>
          <a:xfrm>
            <a:off x="4121550" y="3500231"/>
            <a:ext cx="1363980"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alpha val="100000"/>
                  </a:srgbClr>
                </a:solidFill>
                <a:latin typeface="Microsoft Yahei"/>
                <a:ea typeface="Microsoft Yahei"/>
                <a:cs typeface="Microsoft Yahei"/>
              </a:rPr>
              <a:t>02</a:t>
            </a:r>
          </a:p>
        </p:txBody>
      </p:sp>
      <p:sp>
        <p:nvSpPr>
          <p:cNvPr id="38" name="TextBox 38"/>
          <p:cNvSpPr txBox="1"/>
          <p:nvPr/>
        </p:nvSpPr>
        <p:spPr>
          <a:xfrm>
            <a:off x="6799747" y="3500231"/>
            <a:ext cx="1363980"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alpha val="100000"/>
                  </a:srgbClr>
                </a:solidFill>
                <a:latin typeface="Microsoft Yahei"/>
                <a:ea typeface="Microsoft Yahei"/>
                <a:cs typeface="Microsoft Yahei"/>
              </a:rPr>
              <a:t>03</a:t>
            </a:r>
          </a:p>
        </p:txBody>
      </p:sp>
      <p:sp>
        <p:nvSpPr>
          <p:cNvPr id="39" name="TextBox 39"/>
          <p:cNvSpPr txBox="1"/>
          <p:nvPr/>
        </p:nvSpPr>
        <p:spPr>
          <a:xfrm>
            <a:off x="9477944" y="3500231"/>
            <a:ext cx="1363980"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alpha val="100000"/>
                  </a:srgbClr>
                </a:solidFill>
                <a:latin typeface="Microsoft Yahei"/>
                <a:ea typeface="Microsoft Yahei"/>
                <a:cs typeface="Microsoft Yahei"/>
              </a:rPr>
              <a:t>04</a:t>
            </a:r>
          </a:p>
        </p:txBody>
      </p:sp>
      <p:sp>
        <p:nvSpPr>
          <p:cNvPr id="40" name="AutoShape 40"/>
          <p:cNvSpPr/>
          <p:nvPr/>
        </p:nvSpPr>
        <p:spPr>
          <a:xfrm>
            <a:off x="917707" y="5153111"/>
            <a:ext cx="2415273" cy="999925"/>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defRPr/>
            </a:pPr>
            <a:r>
              <a:rPr lang="en-US" sz="1350">
                <a:solidFill>
                  <a:schemeClr val="dk1">
                    <a:alpha val="100000"/>
                  </a:schemeClr>
                </a:solidFill>
                <a:latin typeface="Microsoft Yahei"/>
                <a:ea typeface="Microsoft Yahei"/>
                <a:cs typeface="Microsoft Yahei"/>
              </a:rPr>
              <a:t>适用于Web开发领域的模板，如HTML、CSS、JavaScript等。</a:t>
            </a:r>
            <a:endParaRPr lang="en-US" sz="1100"/>
          </a:p>
        </p:txBody>
      </p:sp>
      <p:sp>
        <p:nvSpPr>
          <p:cNvPr id="41" name="AutoShape 41"/>
          <p:cNvSpPr/>
          <p:nvPr/>
        </p:nvSpPr>
        <p:spPr>
          <a:xfrm>
            <a:off x="3595904" y="5153111"/>
            <a:ext cx="2415273" cy="999925"/>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defRPr/>
            </a:pPr>
            <a:r>
              <a:rPr lang="en-US" sz="1350">
                <a:solidFill>
                  <a:schemeClr val="dk1">
                    <a:alpha val="100000"/>
                  </a:schemeClr>
                </a:solidFill>
                <a:latin typeface="Microsoft Yahei"/>
                <a:ea typeface="Microsoft Yahei"/>
                <a:cs typeface="Microsoft Yahei"/>
              </a:rPr>
              <a:t>适用于移动应用开发领域的模板，如iOS、Android等。</a:t>
            </a:r>
            <a:endParaRPr lang="en-US" sz="1100"/>
          </a:p>
        </p:txBody>
      </p:sp>
      <p:sp>
        <p:nvSpPr>
          <p:cNvPr id="42" name="AutoShape 42"/>
          <p:cNvSpPr/>
          <p:nvPr/>
        </p:nvSpPr>
        <p:spPr>
          <a:xfrm>
            <a:off x="6274100" y="5153111"/>
            <a:ext cx="2415273" cy="999925"/>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defRPr/>
            </a:pPr>
            <a:r>
              <a:rPr lang="en-US" sz="1350">
                <a:solidFill>
                  <a:schemeClr val="dk1">
                    <a:alpha val="100000"/>
                  </a:schemeClr>
                </a:solidFill>
                <a:latin typeface="Microsoft Yahei"/>
                <a:ea typeface="Microsoft Yahei"/>
                <a:cs typeface="Microsoft Yahei"/>
              </a:rPr>
              <a:t>适用于桌面应用开发领域的模板，如Windows、Mac等。</a:t>
            </a:r>
            <a:endParaRPr lang="en-US" sz="1100"/>
          </a:p>
        </p:txBody>
      </p:sp>
      <p:sp>
        <p:nvSpPr>
          <p:cNvPr id="43" name="AutoShape 43"/>
          <p:cNvSpPr/>
          <p:nvPr/>
        </p:nvSpPr>
        <p:spPr>
          <a:xfrm>
            <a:off x="8952297" y="5153111"/>
            <a:ext cx="2415273" cy="999925"/>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defRPr/>
            </a:pPr>
            <a:r>
              <a:rPr lang="en-US" sz="1350">
                <a:solidFill>
                  <a:schemeClr val="dk1">
                    <a:alpha val="100000"/>
                  </a:schemeClr>
                </a:solidFill>
                <a:latin typeface="Microsoft Yahei"/>
                <a:ea typeface="Microsoft Yahei"/>
                <a:cs typeface="Microsoft Yahei"/>
              </a:rPr>
              <a:t>适用于游戏开发领域的模板，如Unity、Unreal Engine等。</a:t>
            </a:r>
            <a:endParaRPr lang="en-US" sz="1100"/>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sp>
        <p:nvSpPr>
          <p:cNvPr id="2" name="AutoShape 2"/>
          <p:cNvSpPr/>
          <p:nvPr/>
        </p:nvSpPr>
        <p:spPr>
          <a:xfrm rot="18900000">
            <a:off x="6319999" y="2790217"/>
            <a:ext cx="1078663" cy="1078663"/>
          </a:xfrm>
          <a:prstGeom prst="frame">
            <a:avLst>
              <a:gd name="adj1" fmla="val 7163"/>
            </a:avLst>
          </a:prstGeom>
          <a:solidFill>
            <a:schemeClr val="dk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rot="18900000">
            <a:off x="4794540" y="2790217"/>
            <a:ext cx="1078663" cy="1078663"/>
          </a:xfrm>
          <a:prstGeom prst="frame">
            <a:avLst>
              <a:gd name="adj1" fmla="val 7163"/>
            </a:avLst>
          </a:prstGeom>
          <a:solidFill>
            <a:schemeClr val="dk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srcRect l="12413" r="12413"/>
          <a:stretch>
            <a:fillRect/>
          </a:stretch>
        </p:blipFill>
        <p:spPr>
          <a:xfrm>
            <a:off x="3352886" y="2107432"/>
            <a:ext cx="2465519" cy="2459823"/>
          </a:xfrm>
          <a:prstGeom prst="rect">
            <a:avLst/>
          </a:prstGeom>
        </p:spPr>
      </p:pic>
      <p:pic>
        <p:nvPicPr>
          <p:cNvPr id="5" name="Picture 5"/>
          <p:cNvPicPr>
            <a:picLocks noChangeAspect="1"/>
          </p:cNvPicPr>
          <p:nvPr/>
        </p:nvPicPr>
        <p:blipFill>
          <a:blip r:embed="rId3"/>
          <a:srcRect l="13450" r="13450"/>
          <a:stretch>
            <a:fillRect/>
          </a:stretch>
        </p:blipFill>
        <p:spPr>
          <a:xfrm>
            <a:off x="6374798" y="2037636"/>
            <a:ext cx="2465519" cy="2529619"/>
          </a:xfrm>
          <a:prstGeom prst="rect">
            <a:avLst/>
          </a:prstGeom>
        </p:spPr>
      </p:pic>
      <p:sp>
        <p:nvSpPr>
          <p:cNvPr id="6" name="AutoShape 6"/>
          <p:cNvSpPr/>
          <p:nvPr/>
        </p:nvSpPr>
        <p:spPr>
          <a:xfrm>
            <a:off x="3541855" y="2335881"/>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0FFD9"/>
                </a:solidFill>
                <a:latin typeface="Calibri"/>
                <a:ea typeface="+mn-ea"/>
                <a:cs typeface="+mn-cs"/>
              </a:defRPr>
            </a:lvl1pPr>
            <a:lvl2pPr marL="457200" algn="l" defTabSz="914400" rtl="0" eaLnBrk="1" latinLnBrk="0" hangingPunct="1">
              <a:defRPr sz="1800" kern="1200">
                <a:solidFill>
                  <a:srgbClr val="F0FFD9"/>
                </a:solidFill>
                <a:latin typeface="Calibri"/>
                <a:ea typeface="+mn-ea"/>
                <a:cs typeface="+mn-cs"/>
              </a:defRPr>
            </a:lvl2pPr>
            <a:lvl3pPr marL="914400" algn="l" defTabSz="914400" rtl="0" eaLnBrk="1" latinLnBrk="0" hangingPunct="1">
              <a:defRPr sz="1800" kern="1200">
                <a:solidFill>
                  <a:srgbClr val="F0FFD9"/>
                </a:solidFill>
                <a:latin typeface="Calibri"/>
                <a:ea typeface="+mn-ea"/>
                <a:cs typeface="+mn-cs"/>
              </a:defRPr>
            </a:lvl3pPr>
            <a:lvl4pPr marL="1371600" algn="l" defTabSz="914400" rtl="0" eaLnBrk="1" latinLnBrk="0" hangingPunct="1">
              <a:defRPr sz="1800" kern="1200">
                <a:solidFill>
                  <a:srgbClr val="F0FFD9"/>
                </a:solidFill>
                <a:latin typeface="Calibri"/>
                <a:ea typeface="+mn-ea"/>
                <a:cs typeface="+mn-cs"/>
              </a:defRPr>
            </a:lvl4pPr>
            <a:lvl5pPr marL="1828800" algn="l" defTabSz="914400" rtl="0" eaLnBrk="1" latinLnBrk="0" hangingPunct="1">
              <a:defRPr sz="1800" kern="1200">
                <a:solidFill>
                  <a:srgbClr val="F0FFD9"/>
                </a:solidFill>
                <a:latin typeface="Calibri"/>
                <a:ea typeface="+mn-ea"/>
                <a:cs typeface="+mn-cs"/>
              </a:defRPr>
            </a:lvl5pPr>
            <a:lvl6pPr marL="2286000" algn="l" defTabSz="914400" rtl="0" eaLnBrk="1" latinLnBrk="0" hangingPunct="1">
              <a:defRPr sz="1800" kern="1200">
                <a:solidFill>
                  <a:srgbClr val="F0FFD9"/>
                </a:solidFill>
                <a:latin typeface="Calibri"/>
                <a:ea typeface="+mn-ea"/>
                <a:cs typeface="+mn-cs"/>
              </a:defRPr>
            </a:lvl6pPr>
            <a:lvl7pPr marL="2743200" algn="l" defTabSz="914400" rtl="0" eaLnBrk="1" latinLnBrk="0" hangingPunct="1">
              <a:defRPr sz="1800" kern="1200">
                <a:solidFill>
                  <a:srgbClr val="F0FFD9"/>
                </a:solidFill>
                <a:latin typeface="Calibri"/>
                <a:ea typeface="+mn-ea"/>
                <a:cs typeface="+mn-cs"/>
              </a:defRPr>
            </a:lvl7pPr>
            <a:lvl8pPr marL="3200400" algn="l" defTabSz="914400" rtl="0" eaLnBrk="1" latinLnBrk="0" hangingPunct="1">
              <a:defRPr sz="1800" kern="1200">
                <a:solidFill>
                  <a:srgbClr val="F0FFD9"/>
                </a:solidFill>
                <a:latin typeface="Calibri"/>
                <a:ea typeface="+mn-ea"/>
                <a:cs typeface="+mn-cs"/>
              </a:defRPr>
            </a:lvl8pPr>
            <a:lvl9pPr marL="3657600" algn="l" defTabSz="914400" rtl="0" eaLnBrk="1" latinLnBrk="0" hangingPunct="1">
              <a:defRPr sz="1800" kern="1200">
                <a:solidFill>
                  <a:srgbClr val="F0FFD9"/>
                </a:solidFill>
                <a:latin typeface="Calibri"/>
                <a:ea typeface="+mn-ea"/>
                <a:cs typeface="+mn-cs"/>
              </a:defRPr>
            </a:lvl9pPr>
          </a:lstStyle>
          <a:p/>
        </p:txBody>
      </p:sp>
      <p:sp>
        <p:nvSpPr>
          <p:cNvPr id="7" name="Freeform 7"/>
          <p:cNvSpPr/>
          <p:nvPr/>
        </p:nvSpPr>
        <p:spPr>
          <a:xfrm>
            <a:off x="3721695" y="2521355"/>
            <a:ext cx="306115" cy="294843"/>
          </a:xfrm>
          <a:custGeom>
            <a:rect l="l" t="t" r="r" b="b"/>
            <a:pathLst>
              <a:path w="6825" h="6825">
                <a:moveTo>
                  <a:pt x="1263" y="5234"/>
                </a:moveTo>
                <a:cubicBezTo>
                  <a:pt x="1316" y="5493"/>
                  <a:pt x="1546" y="5689"/>
                  <a:pt x="1820" y="5689"/>
                </a:cubicBezTo>
                <a:cubicBezTo>
                  <a:pt x="2114" y="5689"/>
                  <a:pt x="2354" y="5464"/>
                  <a:pt x="2383" y="5178"/>
                </a:cubicBezTo>
                <a:lnTo>
                  <a:pt x="3568" y="4191"/>
                </a:lnTo>
                <a:cubicBezTo>
                  <a:pt x="3652" y="4401"/>
                  <a:pt x="3856" y="4551"/>
                  <a:pt x="4096" y="4551"/>
                </a:cubicBezTo>
                <a:cubicBezTo>
                  <a:pt x="4348" y="4551"/>
                  <a:pt x="4560" y="4385"/>
                  <a:pt x="4635" y="4157"/>
                </a:cubicBezTo>
                <a:lnTo>
                  <a:pt x="5696" y="4736"/>
                </a:lnTo>
                <a:cubicBezTo>
                  <a:pt x="5732" y="5016"/>
                  <a:pt x="5969" y="5234"/>
                  <a:pt x="6258" y="5234"/>
                </a:cubicBezTo>
                <a:cubicBezTo>
                  <a:pt x="6571" y="5234"/>
                  <a:pt x="6827" y="4979"/>
                  <a:pt x="6827" y="4665"/>
                </a:cubicBezTo>
                <a:cubicBezTo>
                  <a:pt x="6827" y="4351"/>
                  <a:pt x="6571" y="4096"/>
                  <a:pt x="6258" y="4096"/>
                </a:cubicBezTo>
                <a:cubicBezTo>
                  <a:pt x="6006" y="4096"/>
                  <a:pt x="5794" y="4262"/>
                  <a:pt x="5719" y="4490"/>
                </a:cubicBezTo>
                <a:lnTo>
                  <a:pt x="4658" y="3911"/>
                </a:lnTo>
                <a:cubicBezTo>
                  <a:pt x="4622" y="3631"/>
                  <a:pt x="4385" y="3413"/>
                  <a:pt x="4096" y="3413"/>
                </a:cubicBezTo>
                <a:cubicBezTo>
                  <a:pt x="3802" y="3413"/>
                  <a:pt x="3563" y="3638"/>
                  <a:pt x="3533" y="3924"/>
                </a:cubicBezTo>
                <a:lnTo>
                  <a:pt x="2348" y="4911"/>
                </a:lnTo>
                <a:cubicBezTo>
                  <a:pt x="2265" y="4701"/>
                  <a:pt x="2060" y="4551"/>
                  <a:pt x="1820" y="4551"/>
                </a:cubicBezTo>
                <a:cubicBezTo>
                  <a:pt x="1546" y="4551"/>
                  <a:pt x="1316" y="4747"/>
                  <a:pt x="1263" y="5006"/>
                </a:cubicBezTo>
                <a:lnTo>
                  <a:pt x="455" y="5006"/>
                </a:lnTo>
                <a:lnTo>
                  <a:pt x="455" y="4551"/>
                </a:lnTo>
                <a:lnTo>
                  <a:pt x="569" y="4551"/>
                </a:lnTo>
                <a:cubicBezTo>
                  <a:pt x="632" y="4551"/>
                  <a:pt x="683" y="4500"/>
                  <a:pt x="683" y="4437"/>
                </a:cubicBezTo>
                <a:cubicBezTo>
                  <a:pt x="683" y="4374"/>
                  <a:pt x="632" y="4324"/>
                  <a:pt x="569" y="4324"/>
                </a:cubicBezTo>
                <a:lnTo>
                  <a:pt x="455" y="4324"/>
                </a:lnTo>
                <a:lnTo>
                  <a:pt x="455" y="3982"/>
                </a:lnTo>
                <a:lnTo>
                  <a:pt x="569" y="3982"/>
                </a:lnTo>
                <a:cubicBezTo>
                  <a:pt x="632" y="3982"/>
                  <a:pt x="683" y="3931"/>
                  <a:pt x="683" y="3868"/>
                </a:cubicBezTo>
                <a:cubicBezTo>
                  <a:pt x="683" y="3806"/>
                  <a:pt x="632" y="3755"/>
                  <a:pt x="569" y="3755"/>
                </a:cubicBezTo>
                <a:lnTo>
                  <a:pt x="480" y="3755"/>
                </a:lnTo>
                <a:lnTo>
                  <a:pt x="1407" y="2416"/>
                </a:lnTo>
                <a:cubicBezTo>
                  <a:pt x="1494" y="2470"/>
                  <a:pt x="1596" y="2503"/>
                  <a:pt x="1707" y="2503"/>
                </a:cubicBezTo>
                <a:cubicBezTo>
                  <a:pt x="1888" y="2503"/>
                  <a:pt x="2048" y="2416"/>
                  <a:pt x="2152" y="2284"/>
                </a:cubicBezTo>
                <a:lnTo>
                  <a:pt x="2752" y="2584"/>
                </a:lnTo>
                <a:cubicBezTo>
                  <a:pt x="2740" y="2631"/>
                  <a:pt x="2731" y="2680"/>
                  <a:pt x="2731" y="2731"/>
                </a:cubicBezTo>
                <a:cubicBezTo>
                  <a:pt x="2731" y="3044"/>
                  <a:pt x="2986" y="3300"/>
                  <a:pt x="3300" y="3300"/>
                </a:cubicBezTo>
                <a:cubicBezTo>
                  <a:pt x="3613" y="3300"/>
                  <a:pt x="3868" y="3044"/>
                  <a:pt x="3868" y="2731"/>
                </a:cubicBezTo>
                <a:cubicBezTo>
                  <a:pt x="3868" y="2608"/>
                  <a:pt x="3829" y="2496"/>
                  <a:pt x="3763" y="2403"/>
                </a:cubicBezTo>
                <a:lnTo>
                  <a:pt x="4488" y="1055"/>
                </a:lnTo>
                <a:cubicBezTo>
                  <a:pt x="4574" y="1107"/>
                  <a:pt x="4672" y="1138"/>
                  <a:pt x="4779" y="1138"/>
                </a:cubicBezTo>
                <a:cubicBezTo>
                  <a:pt x="4891" y="1138"/>
                  <a:pt x="4995" y="1104"/>
                  <a:pt x="5083" y="1048"/>
                </a:cubicBezTo>
                <a:lnTo>
                  <a:pt x="5827" y="2004"/>
                </a:lnTo>
                <a:cubicBezTo>
                  <a:pt x="5829" y="2007"/>
                  <a:pt x="5833" y="2009"/>
                  <a:pt x="5836" y="2011"/>
                </a:cubicBezTo>
                <a:cubicBezTo>
                  <a:pt x="5745" y="2112"/>
                  <a:pt x="5689" y="2244"/>
                  <a:pt x="5689" y="2389"/>
                </a:cubicBezTo>
                <a:cubicBezTo>
                  <a:pt x="5689" y="2703"/>
                  <a:pt x="5944" y="2958"/>
                  <a:pt x="6258" y="2958"/>
                </a:cubicBezTo>
                <a:cubicBezTo>
                  <a:pt x="6571" y="2958"/>
                  <a:pt x="6827" y="2703"/>
                  <a:pt x="6827" y="2389"/>
                </a:cubicBezTo>
                <a:cubicBezTo>
                  <a:pt x="6827" y="2076"/>
                  <a:pt x="6571" y="1820"/>
                  <a:pt x="6258" y="1820"/>
                </a:cubicBezTo>
                <a:cubicBezTo>
                  <a:pt x="6170" y="1820"/>
                  <a:pt x="6087" y="1842"/>
                  <a:pt x="6013" y="1878"/>
                </a:cubicBezTo>
                <a:cubicBezTo>
                  <a:pt x="6010" y="1874"/>
                  <a:pt x="6010" y="1869"/>
                  <a:pt x="6006" y="1864"/>
                </a:cubicBezTo>
                <a:lnTo>
                  <a:pt x="5248" y="890"/>
                </a:lnTo>
                <a:cubicBezTo>
                  <a:pt x="5311" y="798"/>
                  <a:pt x="5348" y="688"/>
                  <a:pt x="5348" y="569"/>
                </a:cubicBezTo>
                <a:cubicBezTo>
                  <a:pt x="5348" y="255"/>
                  <a:pt x="5092" y="0"/>
                  <a:pt x="4779" y="0"/>
                </a:cubicBezTo>
                <a:cubicBezTo>
                  <a:pt x="4465" y="0"/>
                  <a:pt x="4210" y="255"/>
                  <a:pt x="4210" y="569"/>
                </a:cubicBezTo>
                <a:cubicBezTo>
                  <a:pt x="4210" y="691"/>
                  <a:pt x="4249" y="804"/>
                  <a:pt x="4315" y="897"/>
                </a:cubicBezTo>
                <a:lnTo>
                  <a:pt x="3590" y="2244"/>
                </a:lnTo>
                <a:cubicBezTo>
                  <a:pt x="3505" y="2193"/>
                  <a:pt x="3406" y="2162"/>
                  <a:pt x="3300" y="2162"/>
                </a:cubicBezTo>
                <a:cubicBezTo>
                  <a:pt x="3118" y="2162"/>
                  <a:pt x="2959" y="2248"/>
                  <a:pt x="2854" y="2381"/>
                </a:cubicBezTo>
                <a:lnTo>
                  <a:pt x="2254" y="2081"/>
                </a:lnTo>
                <a:cubicBezTo>
                  <a:pt x="2267" y="2034"/>
                  <a:pt x="2276" y="1985"/>
                  <a:pt x="2276" y="1934"/>
                </a:cubicBezTo>
                <a:cubicBezTo>
                  <a:pt x="2276" y="1621"/>
                  <a:pt x="2020" y="1365"/>
                  <a:pt x="1707" y="1365"/>
                </a:cubicBezTo>
                <a:cubicBezTo>
                  <a:pt x="1393" y="1365"/>
                  <a:pt x="1138" y="1621"/>
                  <a:pt x="1138" y="1934"/>
                </a:cubicBezTo>
                <a:cubicBezTo>
                  <a:pt x="1138" y="2054"/>
                  <a:pt x="1176" y="2166"/>
                  <a:pt x="1239" y="2257"/>
                </a:cubicBezTo>
                <a:lnTo>
                  <a:pt x="593" y="3191"/>
                </a:lnTo>
                <a:cubicBezTo>
                  <a:pt x="585" y="3189"/>
                  <a:pt x="578" y="3186"/>
                  <a:pt x="569" y="3186"/>
                </a:cubicBezTo>
                <a:lnTo>
                  <a:pt x="455" y="3186"/>
                </a:lnTo>
                <a:lnTo>
                  <a:pt x="455" y="2844"/>
                </a:lnTo>
                <a:lnTo>
                  <a:pt x="569" y="2844"/>
                </a:lnTo>
                <a:cubicBezTo>
                  <a:pt x="632" y="2844"/>
                  <a:pt x="683" y="2794"/>
                  <a:pt x="683" y="2731"/>
                </a:cubicBezTo>
                <a:cubicBezTo>
                  <a:pt x="683" y="2668"/>
                  <a:pt x="632" y="2617"/>
                  <a:pt x="569" y="2617"/>
                </a:cubicBezTo>
                <a:lnTo>
                  <a:pt x="455" y="2617"/>
                </a:lnTo>
                <a:lnTo>
                  <a:pt x="455" y="2276"/>
                </a:lnTo>
                <a:lnTo>
                  <a:pt x="569" y="2276"/>
                </a:lnTo>
                <a:cubicBezTo>
                  <a:pt x="632" y="2276"/>
                  <a:pt x="683" y="2225"/>
                  <a:pt x="683" y="2162"/>
                </a:cubicBezTo>
                <a:cubicBezTo>
                  <a:pt x="683" y="2099"/>
                  <a:pt x="632" y="2048"/>
                  <a:pt x="569" y="2048"/>
                </a:cubicBezTo>
                <a:lnTo>
                  <a:pt x="455" y="2048"/>
                </a:lnTo>
                <a:lnTo>
                  <a:pt x="455" y="1707"/>
                </a:lnTo>
                <a:lnTo>
                  <a:pt x="569" y="1707"/>
                </a:lnTo>
                <a:cubicBezTo>
                  <a:pt x="632" y="1707"/>
                  <a:pt x="683" y="1656"/>
                  <a:pt x="683" y="1593"/>
                </a:cubicBezTo>
                <a:cubicBezTo>
                  <a:pt x="683" y="1530"/>
                  <a:pt x="632" y="1479"/>
                  <a:pt x="569" y="1479"/>
                </a:cubicBezTo>
                <a:lnTo>
                  <a:pt x="455" y="1479"/>
                </a:lnTo>
                <a:lnTo>
                  <a:pt x="455" y="1138"/>
                </a:lnTo>
                <a:lnTo>
                  <a:pt x="569" y="1138"/>
                </a:lnTo>
                <a:cubicBezTo>
                  <a:pt x="632" y="1138"/>
                  <a:pt x="683" y="1087"/>
                  <a:pt x="683" y="1024"/>
                </a:cubicBezTo>
                <a:cubicBezTo>
                  <a:pt x="683" y="961"/>
                  <a:pt x="632" y="910"/>
                  <a:pt x="569" y="910"/>
                </a:cubicBezTo>
                <a:lnTo>
                  <a:pt x="455" y="910"/>
                </a:lnTo>
                <a:lnTo>
                  <a:pt x="455" y="569"/>
                </a:lnTo>
                <a:lnTo>
                  <a:pt x="569" y="569"/>
                </a:lnTo>
                <a:cubicBezTo>
                  <a:pt x="632" y="569"/>
                  <a:pt x="683" y="518"/>
                  <a:pt x="683" y="455"/>
                </a:cubicBezTo>
                <a:cubicBezTo>
                  <a:pt x="683" y="392"/>
                  <a:pt x="632" y="341"/>
                  <a:pt x="569" y="341"/>
                </a:cubicBezTo>
                <a:lnTo>
                  <a:pt x="455" y="341"/>
                </a:lnTo>
                <a:lnTo>
                  <a:pt x="455" y="114"/>
                </a:lnTo>
                <a:cubicBezTo>
                  <a:pt x="455" y="51"/>
                  <a:pt x="404" y="0"/>
                  <a:pt x="341" y="0"/>
                </a:cubicBezTo>
                <a:cubicBezTo>
                  <a:pt x="278" y="0"/>
                  <a:pt x="228" y="51"/>
                  <a:pt x="228" y="114"/>
                </a:cubicBezTo>
                <a:lnTo>
                  <a:pt x="228" y="341"/>
                </a:lnTo>
                <a:lnTo>
                  <a:pt x="114" y="341"/>
                </a:lnTo>
                <a:cubicBezTo>
                  <a:pt x="51" y="341"/>
                  <a:pt x="0" y="392"/>
                  <a:pt x="0" y="455"/>
                </a:cubicBezTo>
                <a:cubicBezTo>
                  <a:pt x="0" y="518"/>
                  <a:pt x="51" y="569"/>
                  <a:pt x="114" y="569"/>
                </a:cubicBezTo>
                <a:lnTo>
                  <a:pt x="228" y="569"/>
                </a:lnTo>
                <a:lnTo>
                  <a:pt x="228" y="910"/>
                </a:lnTo>
                <a:lnTo>
                  <a:pt x="114" y="910"/>
                </a:lnTo>
                <a:cubicBezTo>
                  <a:pt x="51" y="910"/>
                  <a:pt x="0" y="961"/>
                  <a:pt x="0" y="1024"/>
                </a:cubicBezTo>
                <a:cubicBezTo>
                  <a:pt x="0" y="1087"/>
                  <a:pt x="51" y="1138"/>
                  <a:pt x="114" y="1138"/>
                </a:cubicBezTo>
                <a:lnTo>
                  <a:pt x="228" y="1138"/>
                </a:lnTo>
                <a:lnTo>
                  <a:pt x="228" y="1479"/>
                </a:lnTo>
                <a:lnTo>
                  <a:pt x="114" y="1479"/>
                </a:lnTo>
                <a:cubicBezTo>
                  <a:pt x="51" y="1479"/>
                  <a:pt x="0" y="1530"/>
                  <a:pt x="0" y="1593"/>
                </a:cubicBezTo>
                <a:cubicBezTo>
                  <a:pt x="0" y="1656"/>
                  <a:pt x="51" y="1707"/>
                  <a:pt x="114" y="1707"/>
                </a:cubicBezTo>
                <a:lnTo>
                  <a:pt x="228" y="1707"/>
                </a:lnTo>
                <a:lnTo>
                  <a:pt x="228" y="2048"/>
                </a:lnTo>
                <a:lnTo>
                  <a:pt x="114" y="2048"/>
                </a:lnTo>
                <a:cubicBezTo>
                  <a:pt x="51" y="2048"/>
                  <a:pt x="0" y="2099"/>
                  <a:pt x="0" y="2162"/>
                </a:cubicBezTo>
                <a:cubicBezTo>
                  <a:pt x="0" y="2225"/>
                  <a:pt x="51" y="2276"/>
                  <a:pt x="114" y="2276"/>
                </a:cubicBezTo>
                <a:lnTo>
                  <a:pt x="228" y="2276"/>
                </a:lnTo>
                <a:lnTo>
                  <a:pt x="228" y="2617"/>
                </a:lnTo>
                <a:lnTo>
                  <a:pt x="114" y="2617"/>
                </a:lnTo>
                <a:cubicBezTo>
                  <a:pt x="51" y="2617"/>
                  <a:pt x="0" y="2668"/>
                  <a:pt x="0" y="2731"/>
                </a:cubicBezTo>
                <a:cubicBezTo>
                  <a:pt x="0" y="2794"/>
                  <a:pt x="51" y="2844"/>
                  <a:pt x="114" y="2844"/>
                </a:cubicBezTo>
                <a:lnTo>
                  <a:pt x="228" y="2844"/>
                </a:lnTo>
                <a:lnTo>
                  <a:pt x="228" y="3186"/>
                </a:lnTo>
                <a:lnTo>
                  <a:pt x="114" y="3186"/>
                </a:lnTo>
                <a:cubicBezTo>
                  <a:pt x="51" y="3186"/>
                  <a:pt x="0" y="3237"/>
                  <a:pt x="0" y="3300"/>
                </a:cubicBezTo>
                <a:cubicBezTo>
                  <a:pt x="0" y="3362"/>
                  <a:pt x="51" y="3413"/>
                  <a:pt x="114" y="3413"/>
                </a:cubicBezTo>
                <a:lnTo>
                  <a:pt x="228" y="3413"/>
                </a:lnTo>
                <a:lnTo>
                  <a:pt x="228" y="3755"/>
                </a:lnTo>
                <a:lnTo>
                  <a:pt x="114" y="3755"/>
                </a:lnTo>
                <a:cubicBezTo>
                  <a:pt x="51" y="3755"/>
                  <a:pt x="0" y="3806"/>
                  <a:pt x="0" y="3868"/>
                </a:cubicBezTo>
                <a:cubicBezTo>
                  <a:pt x="0" y="3931"/>
                  <a:pt x="51" y="3982"/>
                  <a:pt x="114" y="3982"/>
                </a:cubicBezTo>
                <a:lnTo>
                  <a:pt x="228" y="3982"/>
                </a:lnTo>
                <a:lnTo>
                  <a:pt x="228" y="4324"/>
                </a:lnTo>
                <a:lnTo>
                  <a:pt x="114" y="4324"/>
                </a:lnTo>
                <a:cubicBezTo>
                  <a:pt x="51" y="4324"/>
                  <a:pt x="0" y="4374"/>
                  <a:pt x="0" y="4437"/>
                </a:cubicBezTo>
                <a:cubicBezTo>
                  <a:pt x="0" y="4500"/>
                  <a:pt x="51" y="4551"/>
                  <a:pt x="114" y="4551"/>
                </a:cubicBezTo>
                <a:lnTo>
                  <a:pt x="228" y="4551"/>
                </a:lnTo>
                <a:lnTo>
                  <a:pt x="228" y="4892"/>
                </a:lnTo>
                <a:lnTo>
                  <a:pt x="114" y="4892"/>
                </a:lnTo>
                <a:cubicBezTo>
                  <a:pt x="51" y="4892"/>
                  <a:pt x="0" y="4943"/>
                  <a:pt x="0" y="5006"/>
                </a:cubicBezTo>
                <a:cubicBezTo>
                  <a:pt x="0" y="5069"/>
                  <a:pt x="51" y="5120"/>
                  <a:pt x="114" y="5120"/>
                </a:cubicBezTo>
                <a:lnTo>
                  <a:pt x="228" y="5120"/>
                </a:lnTo>
                <a:lnTo>
                  <a:pt x="228" y="5461"/>
                </a:lnTo>
                <a:lnTo>
                  <a:pt x="114" y="5461"/>
                </a:lnTo>
                <a:cubicBezTo>
                  <a:pt x="51" y="5461"/>
                  <a:pt x="0" y="5512"/>
                  <a:pt x="0" y="5575"/>
                </a:cubicBezTo>
                <a:cubicBezTo>
                  <a:pt x="0" y="5638"/>
                  <a:pt x="51" y="5689"/>
                  <a:pt x="114" y="5689"/>
                </a:cubicBezTo>
                <a:lnTo>
                  <a:pt x="228" y="5689"/>
                </a:lnTo>
                <a:lnTo>
                  <a:pt x="228" y="6030"/>
                </a:lnTo>
                <a:lnTo>
                  <a:pt x="114" y="6030"/>
                </a:lnTo>
                <a:cubicBezTo>
                  <a:pt x="51" y="6030"/>
                  <a:pt x="0" y="6081"/>
                  <a:pt x="0" y="6144"/>
                </a:cubicBezTo>
                <a:cubicBezTo>
                  <a:pt x="0" y="6207"/>
                  <a:pt x="51" y="6258"/>
                  <a:pt x="114" y="6258"/>
                </a:cubicBezTo>
                <a:lnTo>
                  <a:pt x="228" y="6258"/>
                </a:lnTo>
                <a:lnTo>
                  <a:pt x="228" y="6485"/>
                </a:lnTo>
                <a:cubicBezTo>
                  <a:pt x="228" y="6548"/>
                  <a:pt x="278" y="6599"/>
                  <a:pt x="341" y="6599"/>
                </a:cubicBezTo>
                <a:lnTo>
                  <a:pt x="683" y="6599"/>
                </a:lnTo>
                <a:lnTo>
                  <a:pt x="683" y="6713"/>
                </a:lnTo>
                <a:cubicBezTo>
                  <a:pt x="683" y="6776"/>
                  <a:pt x="734" y="6827"/>
                  <a:pt x="796" y="6827"/>
                </a:cubicBezTo>
                <a:cubicBezTo>
                  <a:pt x="859" y="6827"/>
                  <a:pt x="910" y="6776"/>
                  <a:pt x="910" y="6713"/>
                </a:cubicBezTo>
                <a:lnTo>
                  <a:pt x="910" y="6599"/>
                </a:lnTo>
                <a:lnTo>
                  <a:pt x="1252" y="6599"/>
                </a:lnTo>
                <a:lnTo>
                  <a:pt x="1252" y="6713"/>
                </a:lnTo>
                <a:cubicBezTo>
                  <a:pt x="1252" y="6776"/>
                  <a:pt x="1302" y="6827"/>
                  <a:pt x="1365" y="6827"/>
                </a:cubicBezTo>
                <a:cubicBezTo>
                  <a:pt x="1428" y="6827"/>
                  <a:pt x="1479" y="6776"/>
                  <a:pt x="1479" y="6713"/>
                </a:cubicBezTo>
                <a:lnTo>
                  <a:pt x="1479" y="6599"/>
                </a:lnTo>
                <a:lnTo>
                  <a:pt x="1820" y="6599"/>
                </a:lnTo>
                <a:lnTo>
                  <a:pt x="1820" y="6713"/>
                </a:lnTo>
                <a:cubicBezTo>
                  <a:pt x="1820" y="6776"/>
                  <a:pt x="1871" y="6827"/>
                  <a:pt x="1934" y="6827"/>
                </a:cubicBezTo>
                <a:cubicBezTo>
                  <a:pt x="1997" y="6827"/>
                  <a:pt x="2048" y="6776"/>
                  <a:pt x="2048" y="6713"/>
                </a:cubicBezTo>
                <a:lnTo>
                  <a:pt x="2048" y="6599"/>
                </a:lnTo>
                <a:lnTo>
                  <a:pt x="2389" y="6599"/>
                </a:lnTo>
                <a:lnTo>
                  <a:pt x="2389" y="6713"/>
                </a:lnTo>
                <a:cubicBezTo>
                  <a:pt x="2389" y="6776"/>
                  <a:pt x="2440" y="6827"/>
                  <a:pt x="2503" y="6827"/>
                </a:cubicBezTo>
                <a:cubicBezTo>
                  <a:pt x="2566" y="6827"/>
                  <a:pt x="2617" y="6776"/>
                  <a:pt x="2617" y="6713"/>
                </a:cubicBezTo>
                <a:lnTo>
                  <a:pt x="2617" y="6599"/>
                </a:lnTo>
                <a:lnTo>
                  <a:pt x="2958" y="6599"/>
                </a:lnTo>
                <a:lnTo>
                  <a:pt x="2958" y="6713"/>
                </a:lnTo>
                <a:cubicBezTo>
                  <a:pt x="2958" y="6776"/>
                  <a:pt x="3009" y="6827"/>
                  <a:pt x="3072" y="6827"/>
                </a:cubicBezTo>
                <a:cubicBezTo>
                  <a:pt x="3135" y="6827"/>
                  <a:pt x="3186" y="6776"/>
                  <a:pt x="3186" y="6713"/>
                </a:cubicBezTo>
                <a:lnTo>
                  <a:pt x="3186" y="6599"/>
                </a:lnTo>
                <a:lnTo>
                  <a:pt x="3527" y="6599"/>
                </a:lnTo>
                <a:lnTo>
                  <a:pt x="3527" y="6713"/>
                </a:lnTo>
                <a:cubicBezTo>
                  <a:pt x="3527" y="6776"/>
                  <a:pt x="3578" y="6827"/>
                  <a:pt x="3641" y="6827"/>
                </a:cubicBezTo>
                <a:cubicBezTo>
                  <a:pt x="3704" y="6827"/>
                  <a:pt x="3755" y="6776"/>
                  <a:pt x="3755" y="6713"/>
                </a:cubicBezTo>
                <a:lnTo>
                  <a:pt x="3755" y="6599"/>
                </a:lnTo>
                <a:lnTo>
                  <a:pt x="4096" y="6599"/>
                </a:lnTo>
                <a:lnTo>
                  <a:pt x="4096" y="6713"/>
                </a:lnTo>
                <a:cubicBezTo>
                  <a:pt x="4096" y="6776"/>
                  <a:pt x="4147" y="6827"/>
                  <a:pt x="4210" y="6827"/>
                </a:cubicBezTo>
                <a:cubicBezTo>
                  <a:pt x="4273" y="6827"/>
                  <a:pt x="4323" y="6776"/>
                  <a:pt x="4323" y="6713"/>
                </a:cubicBezTo>
                <a:lnTo>
                  <a:pt x="4323" y="6599"/>
                </a:lnTo>
                <a:lnTo>
                  <a:pt x="4665" y="6599"/>
                </a:lnTo>
                <a:lnTo>
                  <a:pt x="4665" y="6713"/>
                </a:lnTo>
                <a:cubicBezTo>
                  <a:pt x="4665" y="6776"/>
                  <a:pt x="4716" y="6827"/>
                  <a:pt x="4779" y="6827"/>
                </a:cubicBezTo>
                <a:cubicBezTo>
                  <a:pt x="4842" y="6827"/>
                  <a:pt x="4892" y="6776"/>
                  <a:pt x="4892" y="6713"/>
                </a:cubicBezTo>
                <a:lnTo>
                  <a:pt x="4892" y="6599"/>
                </a:lnTo>
                <a:lnTo>
                  <a:pt x="5234" y="6599"/>
                </a:lnTo>
                <a:lnTo>
                  <a:pt x="5234" y="6713"/>
                </a:lnTo>
                <a:cubicBezTo>
                  <a:pt x="5234" y="6776"/>
                  <a:pt x="5285" y="6827"/>
                  <a:pt x="5347" y="6827"/>
                </a:cubicBezTo>
                <a:cubicBezTo>
                  <a:pt x="5410" y="6827"/>
                  <a:pt x="5461" y="6776"/>
                  <a:pt x="5461" y="6713"/>
                </a:cubicBezTo>
                <a:lnTo>
                  <a:pt x="5461" y="6599"/>
                </a:lnTo>
                <a:lnTo>
                  <a:pt x="5803" y="6599"/>
                </a:lnTo>
                <a:lnTo>
                  <a:pt x="5803" y="6713"/>
                </a:lnTo>
                <a:cubicBezTo>
                  <a:pt x="5803" y="6776"/>
                  <a:pt x="5853" y="6827"/>
                  <a:pt x="5916" y="6827"/>
                </a:cubicBezTo>
                <a:cubicBezTo>
                  <a:pt x="5979" y="6827"/>
                  <a:pt x="6030" y="6776"/>
                  <a:pt x="6030" y="6713"/>
                </a:cubicBezTo>
                <a:lnTo>
                  <a:pt x="6030" y="6599"/>
                </a:lnTo>
                <a:lnTo>
                  <a:pt x="6371" y="6599"/>
                </a:lnTo>
                <a:lnTo>
                  <a:pt x="6371" y="6713"/>
                </a:lnTo>
                <a:cubicBezTo>
                  <a:pt x="6371" y="6776"/>
                  <a:pt x="6422" y="6827"/>
                  <a:pt x="6485" y="6827"/>
                </a:cubicBezTo>
                <a:cubicBezTo>
                  <a:pt x="6548" y="6827"/>
                  <a:pt x="6599" y="6776"/>
                  <a:pt x="6599" y="6713"/>
                </a:cubicBezTo>
                <a:lnTo>
                  <a:pt x="6599" y="6599"/>
                </a:lnTo>
                <a:lnTo>
                  <a:pt x="6713" y="6599"/>
                </a:lnTo>
                <a:cubicBezTo>
                  <a:pt x="6776" y="6599"/>
                  <a:pt x="6827" y="6548"/>
                  <a:pt x="6827" y="6485"/>
                </a:cubicBezTo>
                <a:cubicBezTo>
                  <a:pt x="6827" y="6422"/>
                  <a:pt x="6776" y="6372"/>
                  <a:pt x="6713" y="6372"/>
                </a:cubicBezTo>
                <a:lnTo>
                  <a:pt x="6599" y="6372"/>
                </a:lnTo>
                <a:lnTo>
                  <a:pt x="6599" y="6258"/>
                </a:lnTo>
                <a:cubicBezTo>
                  <a:pt x="6599" y="6195"/>
                  <a:pt x="6548" y="6144"/>
                  <a:pt x="6485" y="6144"/>
                </a:cubicBezTo>
                <a:cubicBezTo>
                  <a:pt x="6422" y="6144"/>
                  <a:pt x="6371" y="6195"/>
                  <a:pt x="6371" y="6258"/>
                </a:cubicBezTo>
                <a:lnTo>
                  <a:pt x="6371" y="6372"/>
                </a:lnTo>
                <a:lnTo>
                  <a:pt x="6030" y="6372"/>
                </a:lnTo>
                <a:lnTo>
                  <a:pt x="6030" y="6258"/>
                </a:lnTo>
                <a:cubicBezTo>
                  <a:pt x="6030" y="6195"/>
                  <a:pt x="5979" y="6144"/>
                  <a:pt x="5916" y="6144"/>
                </a:cubicBezTo>
                <a:cubicBezTo>
                  <a:pt x="5853" y="6144"/>
                  <a:pt x="5803" y="6195"/>
                  <a:pt x="5803" y="6258"/>
                </a:cubicBezTo>
                <a:lnTo>
                  <a:pt x="5803" y="6372"/>
                </a:lnTo>
                <a:lnTo>
                  <a:pt x="5461" y="6372"/>
                </a:lnTo>
                <a:lnTo>
                  <a:pt x="5461" y="6258"/>
                </a:lnTo>
                <a:cubicBezTo>
                  <a:pt x="5461" y="6195"/>
                  <a:pt x="5410" y="6144"/>
                  <a:pt x="5347" y="6144"/>
                </a:cubicBezTo>
                <a:cubicBezTo>
                  <a:pt x="5285" y="6144"/>
                  <a:pt x="5234" y="6195"/>
                  <a:pt x="5234" y="6258"/>
                </a:cubicBezTo>
                <a:lnTo>
                  <a:pt x="5234" y="6372"/>
                </a:lnTo>
                <a:lnTo>
                  <a:pt x="4892" y="6372"/>
                </a:lnTo>
                <a:lnTo>
                  <a:pt x="4892" y="6258"/>
                </a:lnTo>
                <a:cubicBezTo>
                  <a:pt x="4892" y="6195"/>
                  <a:pt x="4842" y="6144"/>
                  <a:pt x="4779" y="6144"/>
                </a:cubicBezTo>
                <a:cubicBezTo>
                  <a:pt x="4716" y="6144"/>
                  <a:pt x="4665" y="6195"/>
                  <a:pt x="4665" y="6258"/>
                </a:cubicBezTo>
                <a:lnTo>
                  <a:pt x="4665" y="6372"/>
                </a:lnTo>
                <a:lnTo>
                  <a:pt x="4323" y="6372"/>
                </a:lnTo>
                <a:lnTo>
                  <a:pt x="4323" y="6258"/>
                </a:lnTo>
                <a:cubicBezTo>
                  <a:pt x="4323" y="6195"/>
                  <a:pt x="4273" y="6144"/>
                  <a:pt x="4210" y="6144"/>
                </a:cubicBezTo>
                <a:cubicBezTo>
                  <a:pt x="4147" y="6144"/>
                  <a:pt x="4096" y="6195"/>
                  <a:pt x="4096" y="6258"/>
                </a:cubicBezTo>
                <a:lnTo>
                  <a:pt x="4096" y="6372"/>
                </a:lnTo>
                <a:lnTo>
                  <a:pt x="3755" y="6372"/>
                </a:lnTo>
                <a:lnTo>
                  <a:pt x="3755" y="6258"/>
                </a:lnTo>
                <a:cubicBezTo>
                  <a:pt x="3755" y="6195"/>
                  <a:pt x="3704" y="6144"/>
                  <a:pt x="3641" y="6144"/>
                </a:cubicBezTo>
                <a:cubicBezTo>
                  <a:pt x="3578" y="6144"/>
                  <a:pt x="3527" y="6195"/>
                  <a:pt x="3527" y="6258"/>
                </a:cubicBezTo>
                <a:lnTo>
                  <a:pt x="3527" y="6372"/>
                </a:lnTo>
                <a:lnTo>
                  <a:pt x="3186" y="6372"/>
                </a:lnTo>
                <a:lnTo>
                  <a:pt x="3186" y="6258"/>
                </a:lnTo>
                <a:cubicBezTo>
                  <a:pt x="3186" y="6195"/>
                  <a:pt x="3135" y="6144"/>
                  <a:pt x="3072" y="6144"/>
                </a:cubicBezTo>
                <a:cubicBezTo>
                  <a:pt x="3009" y="6144"/>
                  <a:pt x="2958" y="6195"/>
                  <a:pt x="2958" y="6258"/>
                </a:cubicBezTo>
                <a:lnTo>
                  <a:pt x="2958" y="6372"/>
                </a:lnTo>
                <a:lnTo>
                  <a:pt x="2617" y="6372"/>
                </a:lnTo>
                <a:lnTo>
                  <a:pt x="2617" y="6258"/>
                </a:lnTo>
                <a:cubicBezTo>
                  <a:pt x="2617" y="6195"/>
                  <a:pt x="2566" y="6144"/>
                  <a:pt x="2503" y="6144"/>
                </a:cubicBezTo>
                <a:cubicBezTo>
                  <a:pt x="2440" y="6144"/>
                  <a:pt x="2389" y="6195"/>
                  <a:pt x="2389" y="6258"/>
                </a:cubicBezTo>
                <a:lnTo>
                  <a:pt x="2389" y="6372"/>
                </a:lnTo>
                <a:lnTo>
                  <a:pt x="2048" y="6372"/>
                </a:lnTo>
                <a:lnTo>
                  <a:pt x="2048" y="6258"/>
                </a:lnTo>
                <a:cubicBezTo>
                  <a:pt x="2048" y="6195"/>
                  <a:pt x="1997" y="6144"/>
                  <a:pt x="1934" y="6144"/>
                </a:cubicBezTo>
                <a:cubicBezTo>
                  <a:pt x="1871" y="6144"/>
                  <a:pt x="1820" y="6195"/>
                  <a:pt x="1820" y="6258"/>
                </a:cubicBezTo>
                <a:lnTo>
                  <a:pt x="1820" y="6372"/>
                </a:lnTo>
                <a:lnTo>
                  <a:pt x="1479" y="6372"/>
                </a:lnTo>
                <a:lnTo>
                  <a:pt x="1479" y="6258"/>
                </a:lnTo>
                <a:cubicBezTo>
                  <a:pt x="1479" y="6195"/>
                  <a:pt x="1428" y="6144"/>
                  <a:pt x="1365" y="6144"/>
                </a:cubicBezTo>
                <a:cubicBezTo>
                  <a:pt x="1302" y="6144"/>
                  <a:pt x="1252" y="6195"/>
                  <a:pt x="1252" y="6258"/>
                </a:cubicBezTo>
                <a:lnTo>
                  <a:pt x="1252" y="6372"/>
                </a:lnTo>
                <a:lnTo>
                  <a:pt x="910" y="6372"/>
                </a:lnTo>
                <a:lnTo>
                  <a:pt x="910" y="6258"/>
                </a:lnTo>
                <a:cubicBezTo>
                  <a:pt x="910" y="6195"/>
                  <a:pt x="859" y="6144"/>
                  <a:pt x="796" y="6144"/>
                </a:cubicBezTo>
                <a:cubicBezTo>
                  <a:pt x="734" y="6144"/>
                  <a:pt x="683" y="6195"/>
                  <a:pt x="683" y="6258"/>
                </a:cubicBezTo>
                <a:lnTo>
                  <a:pt x="683" y="6372"/>
                </a:lnTo>
                <a:lnTo>
                  <a:pt x="455" y="6372"/>
                </a:lnTo>
                <a:lnTo>
                  <a:pt x="455" y="5234"/>
                </a:lnTo>
                <a:lnTo>
                  <a:pt x="1263" y="523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7985552" y="2335881"/>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0FFD9"/>
                </a:solidFill>
                <a:latin typeface="Calibri"/>
                <a:ea typeface="+mn-ea"/>
                <a:cs typeface="+mn-cs"/>
              </a:defRPr>
            </a:lvl1pPr>
            <a:lvl2pPr marL="457200" algn="l" defTabSz="914400" rtl="0" eaLnBrk="1" latinLnBrk="0" hangingPunct="1">
              <a:defRPr sz="1800" kern="1200">
                <a:solidFill>
                  <a:srgbClr val="F0FFD9"/>
                </a:solidFill>
                <a:latin typeface="Calibri"/>
                <a:ea typeface="+mn-ea"/>
                <a:cs typeface="+mn-cs"/>
              </a:defRPr>
            </a:lvl2pPr>
            <a:lvl3pPr marL="914400" algn="l" defTabSz="914400" rtl="0" eaLnBrk="1" latinLnBrk="0" hangingPunct="1">
              <a:defRPr sz="1800" kern="1200">
                <a:solidFill>
                  <a:srgbClr val="F0FFD9"/>
                </a:solidFill>
                <a:latin typeface="Calibri"/>
                <a:ea typeface="+mn-ea"/>
                <a:cs typeface="+mn-cs"/>
              </a:defRPr>
            </a:lvl3pPr>
            <a:lvl4pPr marL="1371600" algn="l" defTabSz="914400" rtl="0" eaLnBrk="1" latinLnBrk="0" hangingPunct="1">
              <a:defRPr sz="1800" kern="1200">
                <a:solidFill>
                  <a:srgbClr val="F0FFD9"/>
                </a:solidFill>
                <a:latin typeface="Calibri"/>
                <a:ea typeface="+mn-ea"/>
                <a:cs typeface="+mn-cs"/>
              </a:defRPr>
            </a:lvl4pPr>
            <a:lvl5pPr marL="1828800" algn="l" defTabSz="914400" rtl="0" eaLnBrk="1" latinLnBrk="0" hangingPunct="1">
              <a:defRPr sz="1800" kern="1200">
                <a:solidFill>
                  <a:srgbClr val="F0FFD9"/>
                </a:solidFill>
                <a:latin typeface="Calibri"/>
                <a:ea typeface="+mn-ea"/>
                <a:cs typeface="+mn-cs"/>
              </a:defRPr>
            </a:lvl5pPr>
            <a:lvl6pPr marL="2286000" algn="l" defTabSz="914400" rtl="0" eaLnBrk="1" latinLnBrk="0" hangingPunct="1">
              <a:defRPr sz="1800" kern="1200">
                <a:solidFill>
                  <a:srgbClr val="F0FFD9"/>
                </a:solidFill>
                <a:latin typeface="Calibri"/>
                <a:ea typeface="+mn-ea"/>
                <a:cs typeface="+mn-cs"/>
              </a:defRPr>
            </a:lvl6pPr>
            <a:lvl7pPr marL="2743200" algn="l" defTabSz="914400" rtl="0" eaLnBrk="1" latinLnBrk="0" hangingPunct="1">
              <a:defRPr sz="1800" kern="1200">
                <a:solidFill>
                  <a:srgbClr val="F0FFD9"/>
                </a:solidFill>
                <a:latin typeface="Calibri"/>
                <a:ea typeface="+mn-ea"/>
                <a:cs typeface="+mn-cs"/>
              </a:defRPr>
            </a:lvl7pPr>
            <a:lvl8pPr marL="3200400" algn="l" defTabSz="914400" rtl="0" eaLnBrk="1" latinLnBrk="0" hangingPunct="1">
              <a:defRPr sz="1800" kern="1200">
                <a:solidFill>
                  <a:srgbClr val="F0FFD9"/>
                </a:solidFill>
                <a:latin typeface="Calibri"/>
                <a:ea typeface="+mn-ea"/>
                <a:cs typeface="+mn-cs"/>
              </a:defRPr>
            </a:lvl8pPr>
            <a:lvl9pPr marL="3657600" algn="l" defTabSz="914400" rtl="0" eaLnBrk="1" latinLnBrk="0" hangingPunct="1">
              <a:defRPr sz="1800" kern="1200">
                <a:solidFill>
                  <a:srgbClr val="F0FFD9"/>
                </a:solidFill>
                <a:latin typeface="Calibri"/>
                <a:ea typeface="+mn-ea"/>
                <a:cs typeface="+mn-cs"/>
              </a:defRPr>
            </a:lvl9pPr>
          </a:lstStyle>
          <a:p/>
        </p:txBody>
      </p:sp>
      <p:sp>
        <p:nvSpPr>
          <p:cNvPr id="9" name="Freeform 9"/>
          <p:cNvSpPr/>
          <p:nvPr/>
        </p:nvSpPr>
        <p:spPr>
          <a:xfrm>
            <a:off x="8165392" y="2521355"/>
            <a:ext cx="306115" cy="294843"/>
          </a:xfrm>
          <a:custGeom>
            <a:rect l="l" t="t" r="r" b="b"/>
            <a:pathLst>
              <a:path w="6825" h="5912">
                <a:moveTo>
                  <a:pt x="3413" y="0"/>
                </a:moveTo>
                <a:lnTo>
                  <a:pt x="0" y="5912"/>
                </a:lnTo>
                <a:lnTo>
                  <a:pt x="6827" y="5912"/>
                </a:lnTo>
                <a:lnTo>
                  <a:pt x="3413" y="0"/>
                </a:lnTo>
                <a:close/>
                <a:moveTo>
                  <a:pt x="3413" y="972"/>
                </a:moveTo>
                <a:lnTo>
                  <a:pt x="4489" y="2835"/>
                </a:lnTo>
                <a:lnTo>
                  <a:pt x="2338" y="2835"/>
                </a:lnTo>
                <a:lnTo>
                  <a:pt x="3413" y="972"/>
                </a:lnTo>
                <a:close/>
                <a:moveTo>
                  <a:pt x="842" y="5426"/>
                </a:moveTo>
                <a:lnTo>
                  <a:pt x="1917" y="3564"/>
                </a:lnTo>
                <a:lnTo>
                  <a:pt x="2993" y="5426"/>
                </a:lnTo>
                <a:lnTo>
                  <a:pt x="842" y="5426"/>
                </a:lnTo>
                <a:close/>
                <a:moveTo>
                  <a:pt x="2338" y="3321"/>
                </a:moveTo>
                <a:lnTo>
                  <a:pt x="4489" y="3321"/>
                </a:lnTo>
                <a:lnTo>
                  <a:pt x="3413" y="5183"/>
                </a:lnTo>
                <a:lnTo>
                  <a:pt x="2338" y="3321"/>
                </a:lnTo>
                <a:close/>
                <a:moveTo>
                  <a:pt x="4910" y="3564"/>
                </a:moveTo>
                <a:lnTo>
                  <a:pt x="5985" y="5426"/>
                </a:lnTo>
                <a:lnTo>
                  <a:pt x="3834" y="5426"/>
                </a:lnTo>
                <a:lnTo>
                  <a:pt x="4910" y="356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4252748" y="4178300"/>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0FFD9"/>
                </a:solidFill>
                <a:latin typeface="Calibri"/>
                <a:ea typeface="+mn-ea"/>
                <a:cs typeface="+mn-cs"/>
              </a:defRPr>
            </a:lvl1pPr>
            <a:lvl2pPr marL="457200" algn="l" defTabSz="914400" rtl="0" eaLnBrk="1" latinLnBrk="0" hangingPunct="1">
              <a:defRPr sz="1800" kern="1200">
                <a:solidFill>
                  <a:srgbClr val="F0FFD9"/>
                </a:solidFill>
                <a:latin typeface="Calibri"/>
                <a:ea typeface="+mn-ea"/>
                <a:cs typeface="+mn-cs"/>
              </a:defRPr>
            </a:lvl2pPr>
            <a:lvl3pPr marL="914400" algn="l" defTabSz="914400" rtl="0" eaLnBrk="1" latinLnBrk="0" hangingPunct="1">
              <a:defRPr sz="1800" kern="1200">
                <a:solidFill>
                  <a:srgbClr val="F0FFD9"/>
                </a:solidFill>
                <a:latin typeface="Calibri"/>
                <a:ea typeface="+mn-ea"/>
                <a:cs typeface="+mn-cs"/>
              </a:defRPr>
            </a:lvl3pPr>
            <a:lvl4pPr marL="1371600" algn="l" defTabSz="914400" rtl="0" eaLnBrk="1" latinLnBrk="0" hangingPunct="1">
              <a:defRPr sz="1800" kern="1200">
                <a:solidFill>
                  <a:srgbClr val="F0FFD9"/>
                </a:solidFill>
                <a:latin typeface="Calibri"/>
                <a:ea typeface="+mn-ea"/>
                <a:cs typeface="+mn-cs"/>
              </a:defRPr>
            </a:lvl4pPr>
            <a:lvl5pPr marL="1828800" algn="l" defTabSz="914400" rtl="0" eaLnBrk="1" latinLnBrk="0" hangingPunct="1">
              <a:defRPr sz="1800" kern="1200">
                <a:solidFill>
                  <a:srgbClr val="F0FFD9"/>
                </a:solidFill>
                <a:latin typeface="Calibri"/>
                <a:ea typeface="+mn-ea"/>
                <a:cs typeface="+mn-cs"/>
              </a:defRPr>
            </a:lvl5pPr>
            <a:lvl6pPr marL="2286000" algn="l" defTabSz="914400" rtl="0" eaLnBrk="1" latinLnBrk="0" hangingPunct="1">
              <a:defRPr sz="1800" kern="1200">
                <a:solidFill>
                  <a:srgbClr val="F0FFD9"/>
                </a:solidFill>
                <a:latin typeface="Calibri"/>
                <a:ea typeface="+mn-ea"/>
                <a:cs typeface="+mn-cs"/>
              </a:defRPr>
            </a:lvl6pPr>
            <a:lvl7pPr marL="2743200" algn="l" defTabSz="914400" rtl="0" eaLnBrk="1" latinLnBrk="0" hangingPunct="1">
              <a:defRPr sz="1800" kern="1200">
                <a:solidFill>
                  <a:srgbClr val="F0FFD9"/>
                </a:solidFill>
                <a:latin typeface="Calibri"/>
                <a:ea typeface="+mn-ea"/>
                <a:cs typeface="+mn-cs"/>
              </a:defRPr>
            </a:lvl7pPr>
            <a:lvl8pPr marL="3200400" algn="l" defTabSz="914400" rtl="0" eaLnBrk="1" latinLnBrk="0" hangingPunct="1">
              <a:defRPr sz="1800" kern="1200">
                <a:solidFill>
                  <a:srgbClr val="F0FFD9"/>
                </a:solidFill>
                <a:latin typeface="Calibri"/>
                <a:ea typeface="+mn-ea"/>
                <a:cs typeface="+mn-cs"/>
              </a:defRPr>
            </a:lvl8pPr>
            <a:lvl9pPr marL="3657600" algn="l" defTabSz="914400" rtl="0" eaLnBrk="1" latinLnBrk="0" hangingPunct="1">
              <a:defRPr sz="1800" kern="1200">
                <a:solidFill>
                  <a:srgbClr val="F0FFD9"/>
                </a:solidFill>
                <a:latin typeface="Calibri"/>
                <a:ea typeface="+mn-ea"/>
                <a:cs typeface="+mn-cs"/>
              </a:defRPr>
            </a:lvl9pPr>
          </a:lstStyle>
          <a:p/>
        </p:txBody>
      </p:sp>
      <p:sp>
        <p:nvSpPr>
          <p:cNvPr id="11" name="Freeform 11"/>
          <p:cNvSpPr/>
          <p:nvPr/>
        </p:nvSpPr>
        <p:spPr>
          <a:xfrm>
            <a:off x="4432588" y="4363773"/>
            <a:ext cx="306115" cy="294843"/>
          </a:xfrm>
          <a:custGeom>
            <a:rect l="l" t="t" r="r" b="b"/>
            <a:pathLst>
              <a:path w="597921" h="598324">
                <a:moveTo>
                  <a:pt x="297615" y="96957"/>
                </a:moveTo>
                <a:cubicBezTo>
                  <a:pt x="311959" y="96957"/>
                  <a:pt x="323434" y="108416"/>
                  <a:pt x="323434" y="122740"/>
                </a:cubicBezTo>
                <a:lnTo>
                  <a:pt x="323434" y="289852"/>
                </a:lnTo>
                <a:lnTo>
                  <a:pt x="462572" y="289852"/>
                </a:lnTo>
                <a:cubicBezTo>
                  <a:pt x="476438" y="289852"/>
                  <a:pt x="487913" y="301311"/>
                  <a:pt x="487913" y="315157"/>
                </a:cubicBezTo>
                <a:cubicBezTo>
                  <a:pt x="487913" y="329004"/>
                  <a:pt x="476438" y="340463"/>
                  <a:pt x="462572" y="340463"/>
                </a:cubicBezTo>
                <a:lnTo>
                  <a:pt x="297615" y="340463"/>
                </a:lnTo>
                <a:cubicBezTo>
                  <a:pt x="283749" y="340463"/>
                  <a:pt x="272274" y="329004"/>
                  <a:pt x="272274" y="315157"/>
                </a:cubicBezTo>
                <a:lnTo>
                  <a:pt x="272274" y="122740"/>
                </a:lnTo>
                <a:cubicBezTo>
                  <a:pt x="272274" y="108416"/>
                  <a:pt x="283749" y="96957"/>
                  <a:pt x="297615" y="96957"/>
                </a:cubicBezTo>
                <a:close/>
                <a:moveTo>
                  <a:pt x="298127" y="0"/>
                </a:moveTo>
                <a:cubicBezTo>
                  <a:pt x="463564" y="0"/>
                  <a:pt x="597921" y="134181"/>
                  <a:pt x="597921" y="299401"/>
                </a:cubicBezTo>
                <a:cubicBezTo>
                  <a:pt x="597921" y="464143"/>
                  <a:pt x="463564" y="598324"/>
                  <a:pt x="298127" y="598324"/>
                </a:cubicBezTo>
                <a:cubicBezTo>
                  <a:pt x="188155" y="598324"/>
                  <a:pt x="87268" y="538635"/>
                  <a:pt x="35150" y="442177"/>
                </a:cubicBezTo>
                <a:cubicBezTo>
                  <a:pt x="33238" y="438835"/>
                  <a:pt x="32760" y="435492"/>
                  <a:pt x="34194" y="432149"/>
                </a:cubicBezTo>
                <a:cubicBezTo>
                  <a:pt x="35150" y="428807"/>
                  <a:pt x="37541" y="425942"/>
                  <a:pt x="40410" y="424509"/>
                </a:cubicBezTo>
                <a:lnTo>
                  <a:pt x="74836" y="407796"/>
                </a:lnTo>
                <a:cubicBezTo>
                  <a:pt x="81052" y="404931"/>
                  <a:pt x="88702" y="407319"/>
                  <a:pt x="91571" y="413049"/>
                </a:cubicBezTo>
                <a:cubicBezTo>
                  <a:pt x="133169" y="488018"/>
                  <a:pt x="212540" y="534815"/>
                  <a:pt x="298127" y="534815"/>
                </a:cubicBezTo>
                <a:cubicBezTo>
                  <a:pt x="428181" y="534815"/>
                  <a:pt x="534328" y="429284"/>
                  <a:pt x="534328" y="299401"/>
                </a:cubicBezTo>
                <a:cubicBezTo>
                  <a:pt x="534328" y="169517"/>
                  <a:pt x="428181" y="63509"/>
                  <a:pt x="298127" y="63509"/>
                </a:cubicBezTo>
                <a:cubicBezTo>
                  <a:pt x="242185" y="63509"/>
                  <a:pt x="187677" y="83565"/>
                  <a:pt x="145123" y="120333"/>
                </a:cubicBezTo>
                <a:lnTo>
                  <a:pt x="200587" y="142299"/>
                </a:lnTo>
                <a:cubicBezTo>
                  <a:pt x="204890" y="144209"/>
                  <a:pt x="207759" y="148029"/>
                  <a:pt x="208237" y="152327"/>
                </a:cubicBezTo>
                <a:cubicBezTo>
                  <a:pt x="208715" y="157102"/>
                  <a:pt x="207281" y="161399"/>
                  <a:pt x="203456" y="164265"/>
                </a:cubicBezTo>
                <a:lnTo>
                  <a:pt x="48060" y="285553"/>
                </a:lnTo>
                <a:cubicBezTo>
                  <a:pt x="44235" y="288418"/>
                  <a:pt x="39454" y="289373"/>
                  <a:pt x="35150" y="287463"/>
                </a:cubicBezTo>
                <a:cubicBezTo>
                  <a:pt x="31325" y="285553"/>
                  <a:pt x="27978" y="281733"/>
                  <a:pt x="27500" y="277435"/>
                </a:cubicBezTo>
                <a:lnTo>
                  <a:pt x="246" y="82132"/>
                </a:lnTo>
                <a:cubicBezTo>
                  <a:pt x="-710" y="77835"/>
                  <a:pt x="1203" y="73060"/>
                  <a:pt x="4550" y="70194"/>
                </a:cubicBezTo>
                <a:cubicBezTo>
                  <a:pt x="8375" y="67807"/>
                  <a:pt x="13156" y="66852"/>
                  <a:pt x="17459" y="68762"/>
                </a:cubicBezTo>
                <a:lnTo>
                  <a:pt x="80574" y="94070"/>
                </a:lnTo>
                <a:cubicBezTo>
                  <a:pt x="137472" y="33426"/>
                  <a:pt x="214931" y="0"/>
                  <a:pt x="29812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274660" y="4178300"/>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0FFD9"/>
                </a:solidFill>
                <a:latin typeface="Calibri"/>
                <a:ea typeface="+mn-ea"/>
                <a:cs typeface="+mn-cs"/>
              </a:defRPr>
            </a:lvl1pPr>
            <a:lvl2pPr marL="457200" algn="l" defTabSz="914400" rtl="0" eaLnBrk="1" latinLnBrk="0" hangingPunct="1">
              <a:defRPr sz="1800" kern="1200">
                <a:solidFill>
                  <a:srgbClr val="F0FFD9"/>
                </a:solidFill>
                <a:latin typeface="Calibri"/>
                <a:ea typeface="+mn-ea"/>
                <a:cs typeface="+mn-cs"/>
              </a:defRPr>
            </a:lvl2pPr>
            <a:lvl3pPr marL="914400" algn="l" defTabSz="914400" rtl="0" eaLnBrk="1" latinLnBrk="0" hangingPunct="1">
              <a:defRPr sz="1800" kern="1200">
                <a:solidFill>
                  <a:srgbClr val="F0FFD9"/>
                </a:solidFill>
                <a:latin typeface="Calibri"/>
                <a:ea typeface="+mn-ea"/>
                <a:cs typeface="+mn-cs"/>
              </a:defRPr>
            </a:lvl3pPr>
            <a:lvl4pPr marL="1371600" algn="l" defTabSz="914400" rtl="0" eaLnBrk="1" latinLnBrk="0" hangingPunct="1">
              <a:defRPr sz="1800" kern="1200">
                <a:solidFill>
                  <a:srgbClr val="F0FFD9"/>
                </a:solidFill>
                <a:latin typeface="Calibri"/>
                <a:ea typeface="+mn-ea"/>
                <a:cs typeface="+mn-cs"/>
              </a:defRPr>
            </a:lvl4pPr>
            <a:lvl5pPr marL="1828800" algn="l" defTabSz="914400" rtl="0" eaLnBrk="1" latinLnBrk="0" hangingPunct="1">
              <a:defRPr sz="1800" kern="1200">
                <a:solidFill>
                  <a:srgbClr val="F0FFD9"/>
                </a:solidFill>
                <a:latin typeface="Calibri"/>
                <a:ea typeface="+mn-ea"/>
                <a:cs typeface="+mn-cs"/>
              </a:defRPr>
            </a:lvl5pPr>
            <a:lvl6pPr marL="2286000" algn="l" defTabSz="914400" rtl="0" eaLnBrk="1" latinLnBrk="0" hangingPunct="1">
              <a:defRPr sz="1800" kern="1200">
                <a:solidFill>
                  <a:srgbClr val="F0FFD9"/>
                </a:solidFill>
                <a:latin typeface="Calibri"/>
                <a:ea typeface="+mn-ea"/>
                <a:cs typeface="+mn-cs"/>
              </a:defRPr>
            </a:lvl6pPr>
            <a:lvl7pPr marL="2743200" algn="l" defTabSz="914400" rtl="0" eaLnBrk="1" latinLnBrk="0" hangingPunct="1">
              <a:defRPr sz="1800" kern="1200">
                <a:solidFill>
                  <a:srgbClr val="F0FFD9"/>
                </a:solidFill>
                <a:latin typeface="Calibri"/>
                <a:ea typeface="+mn-ea"/>
                <a:cs typeface="+mn-cs"/>
              </a:defRPr>
            </a:lvl7pPr>
            <a:lvl8pPr marL="3200400" algn="l" defTabSz="914400" rtl="0" eaLnBrk="1" latinLnBrk="0" hangingPunct="1">
              <a:defRPr sz="1800" kern="1200">
                <a:solidFill>
                  <a:srgbClr val="F0FFD9"/>
                </a:solidFill>
                <a:latin typeface="Calibri"/>
                <a:ea typeface="+mn-ea"/>
                <a:cs typeface="+mn-cs"/>
              </a:defRPr>
            </a:lvl8pPr>
            <a:lvl9pPr marL="3657600" algn="l" defTabSz="914400" rtl="0" eaLnBrk="1" latinLnBrk="0" hangingPunct="1">
              <a:defRPr sz="1800" kern="1200">
                <a:solidFill>
                  <a:srgbClr val="F0FFD9"/>
                </a:solidFill>
                <a:latin typeface="Calibri"/>
                <a:ea typeface="+mn-ea"/>
                <a:cs typeface="+mn-cs"/>
              </a:defRPr>
            </a:lvl9pPr>
          </a:lstStyle>
          <a:p/>
        </p:txBody>
      </p:sp>
      <p:sp>
        <p:nvSpPr>
          <p:cNvPr id="13" name="Freeform 13"/>
          <p:cNvSpPr/>
          <p:nvPr/>
        </p:nvSpPr>
        <p:spPr>
          <a:xfrm>
            <a:off x="7454500" y="4363773"/>
            <a:ext cx="306115" cy="294843"/>
          </a:xfrm>
          <a:custGeom>
            <a:rect l="l" t="t" r="r" b="b"/>
            <a:pathLst>
              <a:path w="582235" h="606722">
                <a:moveTo>
                  <a:pt x="0" y="404481"/>
                </a:moveTo>
                <a:lnTo>
                  <a:pt x="101261" y="404481"/>
                </a:lnTo>
                <a:lnTo>
                  <a:pt x="101261" y="606722"/>
                </a:lnTo>
                <a:lnTo>
                  <a:pt x="0" y="606722"/>
                </a:lnTo>
                <a:close/>
                <a:moveTo>
                  <a:pt x="151927" y="328623"/>
                </a:moveTo>
                <a:lnTo>
                  <a:pt x="253188" y="328623"/>
                </a:lnTo>
                <a:lnTo>
                  <a:pt x="253188" y="606722"/>
                </a:lnTo>
                <a:lnTo>
                  <a:pt x="151927" y="606722"/>
                </a:lnTo>
                <a:close/>
                <a:moveTo>
                  <a:pt x="303855" y="252766"/>
                </a:moveTo>
                <a:lnTo>
                  <a:pt x="405046" y="252766"/>
                </a:lnTo>
                <a:lnTo>
                  <a:pt x="405046" y="606722"/>
                </a:lnTo>
                <a:lnTo>
                  <a:pt x="303855" y="606722"/>
                </a:lnTo>
                <a:close/>
                <a:moveTo>
                  <a:pt x="455711" y="202241"/>
                </a:moveTo>
                <a:lnTo>
                  <a:pt x="556972" y="202241"/>
                </a:lnTo>
                <a:lnTo>
                  <a:pt x="556972" y="606722"/>
                </a:lnTo>
                <a:lnTo>
                  <a:pt x="455711" y="606722"/>
                </a:lnTo>
                <a:close/>
                <a:moveTo>
                  <a:pt x="455697" y="0"/>
                </a:moveTo>
                <a:lnTo>
                  <a:pt x="556785" y="0"/>
                </a:lnTo>
                <a:lnTo>
                  <a:pt x="556874" y="0"/>
                </a:lnTo>
                <a:lnTo>
                  <a:pt x="556963" y="0"/>
                </a:lnTo>
                <a:cubicBezTo>
                  <a:pt x="557230" y="0"/>
                  <a:pt x="557408" y="0"/>
                  <a:pt x="557675" y="0"/>
                </a:cubicBezTo>
                <a:cubicBezTo>
                  <a:pt x="558298" y="89"/>
                  <a:pt x="558832" y="89"/>
                  <a:pt x="559366" y="89"/>
                </a:cubicBezTo>
                <a:cubicBezTo>
                  <a:pt x="559811" y="178"/>
                  <a:pt x="560256" y="267"/>
                  <a:pt x="560611" y="267"/>
                </a:cubicBezTo>
                <a:cubicBezTo>
                  <a:pt x="561056" y="356"/>
                  <a:pt x="561412" y="444"/>
                  <a:pt x="561857" y="444"/>
                </a:cubicBezTo>
                <a:cubicBezTo>
                  <a:pt x="562302" y="533"/>
                  <a:pt x="562747" y="711"/>
                  <a:pt x="563192" y="800"/>
                </a:cubicBezTo>
                <a:cubicBezTo>
                  <a:pt x="563548" y="889"/>
                  <a:pt x="563904" y="978"/>
                  <a:pt x="564171" y="1067"/>
                </a:cubicBezTo>
                <a:cubicBezTo>
                  <a:pt x="564616" y="1156"/>
                  <a:pt x="565061" y="1333"/>
                  <a:pt x="565506" y="1511"/>
                </a:cubicBezTo>
                <a:cubicBezTo>
                  <a:pt x="565862" y="1600"/>
                  <a:pt x="566218" y="1778"/>
                  <a:pt x="566574" y="1867"/>
                </a:cubicBezTo>
                <a:cubicBezTo>
                  <a:pt x="566929" y="2044"/>
                  <a:pt x="567285" y="2222"/>
                  <a:pt x="567730" y="2400"/>
                </a:cubicBezTo>
                <a:cubicBezTo>
                  <a:pt x="568086" y="2578"/>
                  <a:pt x="568442" y="2755"/>
                  <a:pt x="568798" y="2933"/>
                </a:cubicBezTo>
                <a:cubicBezTo>
                  <a:pt x="569154" y="3111"/>
                  <a:pt x="569421" y="3289"/>
                  <a:pt x="569777" y="3467"/>
                </a:cubicBezTo>
                <a:cubicBezTo>
                  <a:pt x="570133" y="3733"/>
                  <a:pt x="570578" y="4000"/>
                  <a:pt x="570934" y="4178"/>
                </a:cubicBezTo>
                <a:cubicBezTo>
                  <a:pt x="571201" y="4444"/>
                  <a:pt x="571557" y="4622"/>
                  <a:pt x="571824" y="4800"/>
                </a:cubicBezTo>
                <a:cubicBezTo>
                  <a:pt x="572180" y="5155"/>
                  <a:pt x="572536" y="5422"/>
                  <a:pt x="572891" y="5689"/>
                </a:cubicBezTo>
                <a:cubicBezTo>
                  <a:pt x="573247" y="5955"/>
                  <a:pt x="573514" y="6222"/>
                  <a:pt x="573781" y="6489"/>
                </a:cubicBezTo>
                <a:cubicBezTo>
                  <a:pt x="574137" y="6755"/>
                  <a:pt x="574493" y="7022"/>
                  <a:pt x="574760" y="7289"/>
                </a:cubicBezTo>
                <a:cubicBezTo>
                  <a:pt x="575205" y="7733"/>
                  <a:pt x="575561" y="8178"/>
                  <a:pt x="575917" y="8533"/>
                </a:cubicBezTo>
                <a:cubicBezTo>
                  <a:pt x="576095" y="8711"/>
                  <a:pt x="576273" y="8889"/>
                  <a:pt x="576451" y="9066"/>
                </a:cubicBezTo>
                <a:cubicBezTo>
                  <a:pt x="576451" y="9155"/>
                  <a:pt x="576451" y="9155"/>
                  <a:pt x="576451" y="9155"/>
                </a:cubicBezTo>
                <a:cubicBezTo>
                  <a:pt x="576985" y="9777"/>
                  <a:pt x="577519" y="10489"/>
                  <a:pt x="577964" y="11200"/>
                </a:cubicBezTo>
                <a:cubicBezTo>
                  <a:pt x="577964" y="11200"/>
                  <a:pt x="578053" y="11289"/>
                  <a:pt x="578053" y="11289"/>
                </a:cubicBezTo>
                <a:cubicBezTo>
                  <a:pt x="578498" y="12000"/>
                  <a:pt x="578854" y="12622"/>
                  <a:pt x="579209" y="13244"/>
                </a:cubicBezTo>
                <a:cubicBezTo>
                  <a:pt x="579387" y="13600"/>
                  <a:pt x="579565" y="13955"/>
                  <a:pt x="579743" y="14222"/>
                </a:cubicBezTo>
                <a:cubicBezTo>
                  <a:pt x="579921" y="14666"/>
                  <a:pt x="580099" y="15111"/>
                  <a:pt x="580277" y="15555"/>
                </a:cubicBezTo>
                <a:cubicBezTo>
                  <a:pt x="580455" y="15911"/>
                  <a:pt x="580633" y="16266"/>
                  <a:pt x="580722" y="16711"/>
                </a:cubicBezTo>
                <a:cubicBezTo>
                  <a:pt x="580900" y="17066"/>
                  <a:pt x="581078" y="17422"/>
                  <a:pt x="581167" y="17866"/>
                </a:cubicBezTo>
                <a:cubicBezTo>
                  <a:pt x="581256" y="18311"/>
                  <a:pt x="581434" y="18755"/>
                  <a:pt x="581523" y="19199"/>
                </a:cubicBezTo>
                <a:cubicBezTo>
                  <a:pt x="581612" y="19555"/>
                  <a:pt x="581701" y="19910"/>
                  <a:pt x="581790" y="20266"/>
                </a:cubicBezTo>
                <a:cubicBezTo>
                  <a:pt x="581879" y="20977"/>
                  <a:pt x="582057" y="21777"/>
                  <a:pt x="582146" y="22488"/>
                </a:cubicBezTo>
                <a:cubicBezTo>
                  <a:pt x="582146" y="22577"/>
                  <a:pt x="582146" y="22666"/>
                  <a:pt x="582146" y="22666"/>
                </a:cubicBezTo>
                <a:cubicBezTo>
                  <a:pt x="582235" y="23555"/>
                  <a:pt x="582235" y="24355"/>
                  <a:pt x="582235" y="25244"/>
                </a:cubicBezTo>
                <a:lnTo>
                  <a:pt x="582235" y="126396"/>
                </a:lnTo>
                <a:cubicBezTo>
                  <a:pt x="582235" y="140351"/>
                  <a:pt x="570934" y="151728"/>
                  <a:pt x="556963" y="151728"/>
                </a:cubicBezTo>
                <a:cubicBezTo>
                  <a:pt x="542992" y="151728"/>
                  <a:pt x="531691" y="140351"/>
                  <a:pt x="531691" y="126396"/>
                </a:cubicBezTo>
                <a:lnTo>
                  <a:pt x="531691" y="79286"/>
                </a:lnTo>
                <a:lnTo>
                  <a:pt x="421260" y="171106"/>
                </a:lnTo>
                <a:cubicBezTo>
                  <a:pt x="410582" y="180083"/>
                  <a:pt x="394564" y="178572"/>
                  <a:pt x="385666" y="167906"/>
                </a:cubicBezTo>
                <a:cubicBezTo>
                  <a:pt x="376678" y="157150"/>
                  <a:pt x="378191" y="141240"/>
                  <a:pt x="388869" y="132262"/>
                </a:cubicBezTo>
                <a:lnTo>
                  <a:pt x="487020" y="50576"/>
                </a:lnTo>
                <a:lnTo>
                  <a:pt x="455697" y="50576"/>
                </a:lnTo>
                <a:cubicBezTo>
                  <a:pt x="441727" y="50576"/>
                  <a:pt x="430425" y="39288"/>
                  <a:pt x="430425" y="25244"/>
                </a:cubicBezTo>
                <a:cubicBezTo>
                  <a:pt x="430425" y="11289"/>
                  <a:pt x="441727" y="0"/>
                  <a:pt x="45569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47336" y="2402205"/>
            <a:ext cx="2553871" cy="1020362"/>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270"/>
              </a:spcBef>
              <a:defRPr/>
            </a:pPr>
            <a:r>
              <a:rPr lang="en-US" sz="1350">
                <a:solidFill>
                  <a:schemeClr val="dk1">
                    <a:alpha val="100000"/>
                  </a:schemeClr>
                </a:solidFill>
                <a:latin typeface="Microsoft Yahei"/>
                <a:ea typeface="Microsoft Yahei"/>
                <a:cs typeface="Microsoft Yahei"/>
              </a:rPr>
              <a:t>使用静态HTML、CSS和JavaScript等技术实现的模板。</a:t>
            </a:r>
            <a:endParaRPr lang="en-US" sz="1100"/>
          </a:p>
        </p:txBody>
      </p:sp>
      <p:sp>
        <p:nvSpPr>
          <p:cNvPr id="15" name="AutoShape 15"/>
          <p:cNvSpPr/>
          <p:nvPr/>
        </p:nvSpPr>
        <p:spPr>
          <a:xfrm>
            <a:off x="747336" y="2037683"/>
            <a:ext cx="2553871" cy="422629"/>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spcBef>
                <a:spcPts val="270"/>
              </a:spcBef>
              <a:defRPr/>
            </a:pPr>
            <a:r>
              <a:rPr lang="en-US" sz="1575" b="1">
                <a:solidFill>
                  <a:schemeClr val="accent1">
                    <a:alpha val="100000"/>
                  </a:schemeClr>
                </a:solidFill>
                <a:latin typeface="Microsoft Yahei"/>
                <a:ea typeface="Microsoft Yahei"/>
                <a:cs typeface="Microsoft Yahei"/>
              </a:rPr>
              <a:t>静态模板元素</a:t>
            </a:r>
            <a:endParaRPr lang="en-US" sz="1100"/>
          </a:p>
        </p:txBody>
      </p:sp>
      <p:sp>
        <p:nvSpPr>
          <p:cNvPr id="16" name="AutoShape 16"/>
          <p:cNvSpPr/>
          <p:nvPr/>
        </p:nvSpPr>
        <p:spPr>
          <a:xfrm>
            <a:off x="1940528" y="5092530"/>
            <a:ext cx="2552700" cy="891876"/>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350">
                <a:solidFill>
                  <a:schemeClr val="dk1">
                    <a:alpha val="100000"/>
                  </a:schemeClr>
                </a:solidFill>
                <a:latin typeface="Microsoft Yahei"/>
                <a:ea typeface="Microsoft Yahei"/>
                <a:cs typeface="Microsoft Yahei"/>
              </a:rPr>
              <a:t>使用服务器端语言（如PHP、Python、Java等）和数据库等技术实现的模板。</a:t>
            </a:r>
            <a:endParaRPr lang="en-US" sz="1100"/>
          </a:p>
        </p:txBody>
      </p:sp>
      <p:sp>
        <p:nvSpPr>
          <p:cNvPr id="17" name="AutoShape 17"/>
          <p:cNvSpPr/>
          <p:nvPr/>
        </p:nvSpPr>
        <p:spPr>
          <a:xfrm>
            <a:off x="1940528" y="4661950"/>
            <a:ext cx="2084356" cy="403578"/>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575" b="1">
                <a:solidFill>
                  <a:schemeClr val="accent1">
                    <a:alpha val="100000"/>
                  </a:schemeClr>
                </a:solidFill>
                <a:latin typeface="Microsoft Yahei"/>
                <a:ea typeface="Microsoft Yahei"/>
                <a:cs typeface="Microsoft Yahei"/>
              </a:rPr>
              <a:t>动态模板元素</a:t>
            </a:r>
            <a:endParaRPr lang="en-US" sz="1100"/>
          </a:p>
        </p:txBody>
      </p:sp>
      <p:sp>
        <p:nvSpPr>
          <p:cNvPr id="18" name="AutoShape 18"/>
          <p:cNvSpPr/>
          <p:nvPr/>
        </p:nvSpPr>
        <p:spPr>
          <a:xfrm>
            <a:off x="8872233" y="2402205"/>
            <a:ext cx="2552700" cy="1082789"/>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使用前端框架（如React、Vue、Angular等）实现的模板。</a:t>
            </a:r>
            <a:endParaRPr lang="en-US" sz="1100"/>
          </a:p>
        </p:txBody>
      </p:sp>
      <p:sp>
        <p:nvSpPr>
          <p:cNvPr id="19" name="AutoShape 19"/>
          <p:cNvSpPr/>
          <p:nvPr/>
        </p:nvSpPr>
        <p:spPr>
          <a:xfrm>
            <a:off x="8872233" y="2037683"/>
            <a:ext cx="2569478" cy="44168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575" b="1">
                <a:solidFill>
                  <a:schemeClr val="accent1">
                    <a:alpha val="100000"/>
                  </a:schemeClr>
                </a:solidFill>
                <a:latin typeface="Microsoft Yahei"/>
                <a:ea typeface="Microsoft Yahei"/>
                <a:cs typeface="Microsoft Yahei"/>
              </a:rPr>
              <a:t>前端框架模板</a:t>
            </a:r>
            <a:endParaRPr lang="en-US" sz="1100"/>
          </a:p>
        </p:txBody>
      </p:sp>
      <p:sp>
        <p:nvSpPr>
          <p:cNvPr id="20" name="AutoShape 20"/>
          <p:cNvSpPr/>
          <p:nvPr/>
        </p:nvSpPr>
        <p:spPr>
          <a:xfrm>
            <a:off x="7814024" y="5112856"/>
            <a:ext cx="2552700" cy="933977"/>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270"/>
              </a:spcBef>
              <a:defRPr/>
            </a:pPr>
            <a:r>
              <a:rPr lang="en-US" sz="1350">
                <a:solidFill>
                  <a:schemeClr val="dk1">
                    <a:alpha val="100000"/>
                  </a:schemeClr>
                </a:solidFill>
                <a:latin typeface="Microsoft Yahei"/>
                <a:ea typeface="Microsoft Yahei"/>
                <a:cs typeface="Microsoft Yahei"/>
              </a:rPr>
              <a:t>使用后端框架（如Django、Spring等）实现的模板。</a:t>
            </a:r>
            <a:endParaRPr lang="en-US" sz="1100"/>
          </a:p>
        </p:txBody>
      </p:sp>
      <p:sp>
        <p:nvSpPr>
          <p:cNvPr id="21" name="AutoShape 21"/>
          <p:cNvSpPr/>
          <p:nvPr/>
        </p:nvSpPr>
        <p:spPr>
          <a:xfrm>
            <a:off x="8314658" y="4661950"/>
            <a:ext cx="2084356" cy="422629"/>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defRPr/>
            </a:pPr>
            <a:r>
              <a:rPr lang="en-US" sz="1575" b="1">
                <a:solidFill>
                  <a:schemeClr val="accent1">
                    <a:alpha val="100000"/>
                  </a:schemeClr>
                </a:solidFill>
                <a:latin typeface="Microsoft Yahei"/>
                <a:ea typeface="Microsoft Yahei"/>
                <a:cs typeface="Microsoft Yahei"/>
              </a:rPr>
              <a:t>后端框架模板</a:t>
            </a:r>
            <a:endParaRPr lang="en-US" sz="1100"/>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按技术实现分类</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54301" y="1481613"/>
            <a:ext cx="1849755" cy="929640"/>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90000"/>
              </a:lnSpc>
            </a:pPr>
            <a:r>
              <a:rPr lang="en-US" sz="3300" b="1">
                <a:solidFill>
                  <a:schemeClr val="accent1">
                    <a:alpha val="100000"/>
                  </a:schemeClr>
                </a:solidFill>
                <a:latin typeface="Microsoft Yahei"/>
                <a:ea typeface="Microsoft Yahei"/>
                <a:cs typeface="Microsoft Yahei"/>
              </a:rPr>
              <a:t>PART</a:t>
            </a:r>
          </a:p>
        </p:txBody>
      </p:sp>
      <p:sp>
        <p:nvSpPr>
          <p:cNvPr id="3" name="TextBox 3"/>
          <p:cNvSpPr txBox="1"/>
          <p:nvPr/>
        </p:nvSpPr>
        <p:spPr>
          <a:xfrm>
            <a:off x="2298115" y="1481613"/>
            <a:ext cx="2922600" cy="929640"/>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pPr>
            <a:r>
              <a:rPr lang="en-US" sz="3300" b="1">
                <a:solidFill>
                  <a:schemeClr val="accent1">
                    <a:alpha val="100000"/>
                  </a:schemeClr>
                </a:solidFill>
                <a:latin typeface="Microsoft Yahei"/>
                <a:ea typeface="Microsoft Yahei"/>
                <a:cs typeface="Microsoft Yahei"/>
              </a:rPr>
              <a:t>03</a:t>
            </a:r>
          </a:p>
        </p:txBody>
      </p:sp>
      <p:sp>
        <p:nvSpPr>
          <p:cNvPr id="4" name="TextBox 4"/>
          <p:cNvSpPr txBox="1"/>
          <p:nvPr/>
        </p:nvSpPr>
        <p:spPr>
          <a:xfrm>
            <a:off x="853953" y="2362980"/>
            <a:ext cx="6574155" cy="1805940"/>
          </a:xfrm>
          <a:prstGeom prst="rect">
            <a:avLst/>
          </a:prstGeom>
        </p:spPr>
        <p:txBody>
          <a:bodyPr vert="horz" wrap="square" lIns="91440" tIns="45720" rIns="91440" bIns="45720" rtlCol="0" anchor="t"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00" b="1">
                <a:solidFill>
                  <a:schemeClr val="accent1">
                    <a:alpha val="100000"/>
                  </a:schemeClr>
                </a:solidFill>
                <a:latin typeface="Microsoft Yahei"/>
                <a:ea typeface="Microsoft Yahei"/>
                <a:cs typeface="Microsoft Yahei"/>
              </a:rPr>
              <a:t>模板元素的应用场景</a:t>
            </a:r>
          </a:p>
        </p:txBody>
      </p:sp>
      <p:sp>
        <p:nvSpPr>
          <p:cNvPr id="5" name="AutoShape 5"/>
          <p:cNvSpPr/>
          <p:nvPr/>
        </p:nvSpPr>
        <p:spPr>
          <a:xfrm>
            <a:off x="-186355" y="5615640"/>
            <a:ext cx="2473866" cy="612893"/>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defRPr/>
            </a:pPr>
            <a:r>
              <a:rPr lang="en-US" sz="1200">
                <a:solidFill>
                  <a:srgbClr val="FFFFFF">
                    <a:alpha val="100000"/>
                  </a:srgbClr>
                </a:solidFill>
                <a:latin typeface="Microsoft Yahei"/>
                <a:ea typeface="Microsoft Yahei"/>
                <a:cs typeface="Microsoft Yahei"/>
              </a:rPr>
              <a:t>REPORTING</a:t>
            </a:r>
            <a:endParaRPr lang="en-US" sz="1100"/>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grpSp>
        <p:nvGrpSpPr>
          <p:cNvPr id="2" name="Group 2"/>
          <p:cNvGrpSpPr/>
          <p:nvPr/>
        </p:nvGrpSpPr>
        <p:grpSpPr>
          <a:xfrm>
            <a:off x="981837" y="1604867"/>
            <a:ext cx="3394996" cy="2116741"/>
            <a:chOff x="981837" y="1604867"/>
            <a:chExt cx="3394996" cy="2116741"/>
          </a:xfrm>
        </p:grpSpPr>
        <p:sp>
          <p:nvSpPr>
            <p:cNvPr id="3" name="AutoShape 3"/>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grpSp>
      <p:grpSp>
        <p:nvGrpSpPr>
          <p:cNvPr id="4" name="Group 4"/>
          <p:cNvGrpSpPr/>
          <p:nvPr/>
        </p:nvGrpSpPr>
        <p:grpSpPr>
          <a:xfrm>
            <a:off x="4376738" y="3721608"/>
            <a:ext cx="3394996" cy="2116741"/>
            <a:chOff x="4376738" y="3721608"/>
            <a:chExt cx="3394996" cy="2116741"/>
          </a:xfrm>
        </p:grpSpPr>
        <p:sp>
          <p:nvSpPr>
            <p:cNvPr id="5" name="AutoShape 5"/>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7771733" y="1604867"/>
            <a:ext cx="3394996" cy="2116741"/>
            <a:chOff x="7771733" y="1604867"/>
            <a:chExt cx="3394996" cy="2116741"/>
          </a:xfrm>
        </p:grpSpPr>
        <p:sp>
          <p:nvSpPr>
            <p:cNvPr id="7" name="AutoShape 7"/>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pic>
        <p:nvPicPr>
          <p:cNvPr id="8" name="Picture 8"/>
          <p:cNvPicPr>
            <a:picLocks noChangeAspect="1"/>
          </p:cNvPicPr>
          <p:nvPr/>
        </p:nvPicPr>
        <p:blipFill>
          <a:blip r:embed="rId2"/>
          <a:srcRect t="18426" b="18426"/>
          <a:stretch>
            <a:fillRect/>
          </a:stretch>
        </p:blipFill>
        <p:spPr>
          <a:xfrm>
            <a:off x="981837" y="3694465"/>
            <a:ext cx="3394942" cy="2143864"/>
          </a:xfrm>
          <a:prstGeom prst="rect">
            <a:avLst/>
          </a:prstGeom>
        </p:spPr>
      </p:pic>
      <p:pic>
        <p:nvPicPr>
          <p:cNvPr id="9" name="Picture 9"/>
          <p:cNvPicPr>
            <a:picLocks noChangeAspect="1"/>
          </p:cNvPicPr>
          <p:nvPr/>
        </p:nvPicPr>
        <p:blipFill>
          <a:blip r:embed="rId3"/>
          <a:srcRect t="18426" b="18426"/>
          <a:stretch>
            <a:fillRect/>
          </a:stretch>
        </p:blipFill>
        <p:spPr>
          <a:xfrm>
            <a:off x="4376812" y="1577730"/>
            <a:ext cx="3394942" cy="2143864"/>
          </a:xfrm>
          <a:prstGeom prst="rect">
            <a:avLst/>
          </a:prstGeom>
        </p:spPr>
      </p:pic>
      <p:pic>
        <p:nvPicPr>
          <p:cNvPr id="10" name="Picture 10"/>
          <p:cNvPicPr>
            <a:picLocks noChangeAspect="1"/>
          </p:cNvPicPr>
          <p:nvPr/>
        </p:nvPicPr>
        <p:blipFill>
          <a:blip r:embed="rId4"/>
          <a:srcRect t="26319" b="26319"/>
          <a:stretch>
            <a:fillRect/>
          </a:stretch>
        </p:blipFill>
        <p:spPr>
          <a:xfrm>
            <a:off x="7771733" y="3721608"/>
            <a:ext cx="3394942" cy="2143864"/>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网站开发</a:t>
              </a:r>
            </a:p>
          </p:txBody>
        </p:sp>
      </p:grpSp>
      <p:grpSp>
        <p:nvGrpSpPr>
          <p:cNvPr id="33" name="Group 33"/>
          <p:cNvGrpSpPr/>
          <p:nvPr/>
        </p:nvGrpSpPr>
        <p:grpSpPr>
          <a:xfrm>
            <a:off x="981837" y="1604867"/>
            <a:ext cx="3394996" cy="490334"/>
            <a:chOff x="981837" y="1604867"/>
            <a:chExt cx="3394996" cy="490334"/>
          </a:xfrm>
        </p:grpSpPr>
        <p:sp>
          <p:nvSpPr>
            <p:cNvPr id="34" name="TextBox 34"/>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网站布局</a:t>
              </a:r>
            </a:p>
          </p:txBody>
        </p:sp>
      </p:grpSp>
      <p:grpSp>
        <p:nvGrpSpPr>
          <p:cNvPr id="35" name="Group 35"/>
          <p:cNvGrpSpPr/>
          <p:nvPr/>
        </p:nvGrpSpPr>
        <p:grpSpPr>
          <a:xfrm>
            <a:off x="1090562" y="2039620"/>
            <a:ext cx="3286271" cy="1654845"/>
            <a:chOff x="1090562" y="2039620"/>
            <a:chExt cx="3286271" cy="1654845"/>
          </a:xfrm>
        </p:grpSpPr>
        <p:sp>
          <p:nvSpPr>
            <p:cNvPr id="36" name="TextBox 36"/>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使用模板元素，可以快速搭建网站的整体布局，包括页头、页尾、侧边栏等固定区域。</a:t>
              </a:r>
            </a:p>
          </p:txBody>
        </p:sp>
      </p:grpSp>
      <p:grpSp>
        <p:nvGrpSpPr>
          <p:cNvPr id="37" name="Group 37"/>
          <p:cNvGrpSpPr/>
          <p:nvPr/>
        </p:nvGrpSpPr>
        <p:grpSpPr>
          <a:xfrm>
            <a:off x="4376833" y="3748751"/>
            <a:ext cx="3394996" cy="490334"/>
            <a:chOff x="4376833" y="3748751"/>
            <a:chExt cx="3394996" cy="490334"/>
          </a:xfrm>
        </p:grpSpPr>
        <p:sp>
          <p:nvSpPr>
            <p:cNvPr id="38" name="TextBox 38"/>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动态内容展示</a:t>
              </a:r>
            </a:p>
          </p:txBody>
        </p:sp>
      </p:grpSp>
      <p:grpSp>
        <p:nvGrpSpPr>
          <p:cNvPr id="39" name="Group 39"/>
          <p:cNvGrpSpPr/>
          <p:nvPr/>
        </p:nvGrpSpPr>
        <p:grpSpPr>
          <a:xfrm>
            <a:off x="4485558" y="4183504"/>
            <a:ext cx="3286271" cy="1654845"/>
            <a:chOff x="4485558" y="4183504"/>
            <a:chExt cx="3286271" cy="1654845"/>
          </a:xfrm>
        </p:grpSpPr>
        <p:sp>
          <p:nvSpPr>
            <p:cNvPr id="40" name="TextBox 40"/>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通过模板，可以轻松实现动态内容的展示，如新闻列表、产品列表等，提高网站内容的可维护性和更新效率。</a:t>
              </a:r>
            </a:p>
          </p:txBody>
        </p:sp>
      </p:grpSp>
      <p:grpSp>
        <p:nvGrpSpPr>
          <p:cNvPr id="41" name="Group 41"/>
          <p:cNvGrpSpPr/>
          <p:nvPr/>
        </p:nvGrpSpPr>
        <p:grpSpPr>
          <a:xfrm>
            <a:off x="7771733" y="1604867"/>
            <a:ext cx="3394996" cy="490334"/>
            <a:chOff x="7771733" y="1604867"/>
            <a:chExt cx="3394996" cy="490334"/>
          </a:xfrm>
        </p:grpSpPr>
        <p:sp>
          <p:nvSpPr>
            <p:cNvPr id="42" name="TextBox 42"/>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响应式设计</a:t>
              </a:r>
            </a:p>
          </p:txBody>
        </p:sp>
      </p:grpSp>
      <p:grpSp>
        <p:nvGrpSpPr>
          <p:cNvPr id="43" name="Group 43"/>
          <p:cNvGrpSpPr/>
          <p:nvPr/>
        </p:nvGrpSpPr>
        <p:grpSpPr>
          <a:xfrm>
            <a:off x="7880459" y="2039620"/>
            <a:ext cx="3286271" cy="1654845"/>
            <a:chOff x="7880459" y="2039620"/>
            <a:chExt cx="3286271" cy="1654845"/>
          </a:xfrm>
        </p:grpSpPr>
        <p:sp>
          <p:nvSpPr>
            <p:cNvPr id="44" name="TextBox 44"/>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借助模板元素，可以快速实现响应式网站设计，使网站在不同设备上都能呈现出良好的视觉效果。</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592974"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0FFD9"/>
                </a:solidFill>
                <a:latin typeface="Calibri"/>
                <a:ea typeface="+mn-ea"/>
                <a:cs typeface="+mn-cs"/>
              </a:defRPr>
            </a:lvl1pPr>
            <a:lvl2pPr marL="457200" algn="l" defTabSz="914400" rtl="0" eaLnBrk="1" latinLnBrk="0" hangingPunct="1">
              <a:defRPr sz="1800" kern="1200">
                <a:solidFill>
                  <a:srgbClr val="F0FFD9"/>
                </a:solidFill>
                <a:latin typeface="Calibri"/>
                <a:ea typeface="+mn-ea"/>
                <a:cs typeface="+mn-cs"/>
              </a:defRPr>
            </a:lvl2pPr>
            <a:lvl3pPr marL="914400" algn="l" defTabSz="914400" rtl="0" eaLnBrk="1" latinLnBrk="0" hangingPunct="1">
              <a:defRPr sz="1800" kern="1200">
                <a:solidFill>
                  <a:srgbClr val="F0FFD9"/>
                </a:solidFill>
                <a:latin typeface="Calibri"/>
                <a:ea typeface="+mn-ea"/>
                <a:cs typeface="+mn-cs"/>
              </a:defRPr>
            </a:lvl3pPr>
            <a:lvl4pPr marL="1371600" algn="l" defTabSz="914400" rtl="0" eaLnBrk="1" latinLnBrk="0" hangingPunct="1">
              <a:defRPr sz="1800" kern="1200">
                <a:solidFill>
                  <a:srgbClr val="F0FFD9"/>
                </a:solidFill>
                <a:latin typeface="Calibri"/>
                <a:ea typeface="+mn-ea"/>
                <a:cs typeface="+mn-cs"/>
              </a:defRPr>
            </a:lvl4pPr>
            <a:lvl5pPr marL="1828800" algn="l" defTabSz="914400" rtl="0" eaLnBrk="1" latinLnBrk="0" hangingPunct="1">
              <a:defRPr sz="1800" kern="1200">
                <a:solidFill>
                  <a:srgbClr val="F0FFD9"/>
                </a:solidFill>
                <a:latin typeface="Calibri"/>
                <a:ea typeface="+mn-ea"/>
                <a:cs typeface="+mn-cs"/>
              </a:defRPr>
            </a:lvl5pPr>
            <a:lvl6pPr marL="2286000" algn="l" defTabSz="914400" rtl="0" eaLnBrk="1" latinLnBrk="0" hangingPunct="1">
              <a:defRPr sz="1800" kern="1200">
                <a:solidFill>
                  <a:srgbClr val="F0FFD9"/>
                </a:solidFill>
                <a:latin typeface="Calibri"/>
                <a:ea typeface="+mn-ea"/>
                <a:cs typeface="+mn-cs"/>
              </a:defRPr>
            </a:lvl6pPr>
            <a:lvl7pPr marL="2743200" algn="l" defTabSz="914400" rtl="0" eaLnBrk="1" latinLnBrk="0" hangingPunct="1">
              <a:defRPr sz="1800" kern="1200">
                <a:solidFill>
                  <a:srgbClr val="F0FFD9"/>
                </a:solidFill>
                <a:latin typeface="Calibri"/>
                <a:ea typeface="+mn-ea"/>
                <a:cs typeface="+mn-cs"/>
              </a:defRPr>
            </a:lvl7pPr>
            <a:lvl8pPr marL="3200400" algn="l" defTabSz="914400" rtl="0" eaLnBrk="1" latinLnBrk="0" hangingPunct="1">
              <a:defRPr sz="1800" kern="1200">
                <a:solidFill>
                  <a:srgbClr val="F0FFD9"/>
                </a:solidFill>
                <a:latin typeface="Calibri"/>
                <a:ea typeface="+mn-ea"/>
                <a:cs typeface="+mn-cs"/>
              </a:defRPr>
            </a:lvl8pPr>
            <a:lvl9pPr marL="3657600" algn="l" defTabSz="914400" rtl="0" eaLnBrk="1" latinLnBrk="0" hangingPunct="1">
              <a:defRPr sz="1800" kern="1200">
                <a:solidFill>
                  <a:srgbClr val="F0FFD9"/>
                </a:solidFill>
                <a:latin typeface="Calibri"/>
                <a:ea typeface="+mn-ea"/>
                <a:cs typeface="+mn-cs"/>
              </a:defRPr>
            </a:lvl9pPr>
          </a:lstStyle>
          <a:p/>
        </p:txBody>
      </p:sp>
      <p:sp>
        <p:nvSpPr>
          <p:cNvPr id="3" name="AutoShape 3"/>
          <p:cNvSpPr/>
          <p:nvPr/>
        </p:nvSpPr>
        <p:spPr>
          <a:xfrm>
            <a:off x="4367942"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0FFD9"/>
                </a:solidFill>
                <a:latin typeface="Calibri"/>
                <a:ea typeface="+mn-ea"/>
                <a:cs typeface="+mn-cs"/>
              </a:defRPr>
            </a:lvl1pPr>
            <a:lvl2pPr marL="457200" algn="l" defTabSz="914400" rtl="0" eaLnBrk="1" latinLnBrk="0" hangingPunct="1">
              <a:defRPr sz="1800" kern="1200">
                <a:solidFill>
                  <a:srgbClr val="F0FFD9"/>
                </a:solidFill>
                <a:latin typeface="Calibri"/>
                <a:ea typeface="+mn-ea"/>
                <a:cs typeface="+mn-cs"/>
              </a:defRPr>
            </a:lvl2pPr>
            <a:lvl3pPr marL="914400" algn="l" defTabSz="914400" rtl="0" eaLnBrk="1" latinLnBrk="0" hangingPunct="1">
              <a:defRPr sz="1800" kern="1200">
                <a:solidFill>
                  <a:srgbClr val="F0FFD9"/>
                </a:solidFill>
                <a:latin typeface="Calibri"/>
                <a:ea typeface="+mn-ea"/>
                <a:cs typeface="+mn-cs"/>
              </a:defRPr>
            </a:lvl3pPr>
            <a:lvl4pPr marL="1371600" algn="l" defTabSz="914400" rtl="0" eaLnBrk="1" latinLnBrk="0" hangingPunct="1">
              <a:defRPr sz="1800" kern="1200">
                <a:solidFill>
                  <a:srgbClr val="F0FFD9"/>
                </a:solidFill>
                <a:latin typeface="Calibri"/>
                <a:ea typeface="+mn-ea"/>
                <a:cs typeface="+mn-cs"/>
              </a:defRPr>
            </a:lvl4pPr>
            <a:lvl5pPr marL="1828800" algn="l" defTabSz="914400" rtl="0" eaLnBrk="1" latinLnBrk="0" hangingPunct="1">
              <a:defRPr sz="1800" kern="1200">
                <a:solidFill>
                  <a:srgbClr val="F0FFD9"/>
                </a:solidFill>
                <a:latin typeface="Calibri"/>
                <a:ea typeface="+mn-ea"/>
                <a:cs typeface="+mn-cs"/>
              </a:defRPr>
            </a:lvl5pPr>
            <a:lvl6pPr marL="2286000" algn="l" defTabSz="914400" rtl="0" eaLnBrk="1" latinLnBrk="0" hangingPunct="1">
              <a:defRPr sz="1800" kern="1200">
                <a:solidFill>
                  <a:srgbClr val="F0FFD9"/>
                </a:solidFill>
                <a:latin typeface="Calibri"/>
                <a:ea typeface="+mn-ea"/>
                <a:cs typeface="+mn-cs"/>
              </a:defRPr>
            </a:lvl6pPr>
            <a:lvl7pPr marL="2743200" algn="l" defTabSz="914400" rtl="0" eaLnBrk="1" latinLnBrk="0" hangingPunct="1">
              <a:defRPr sz="1800" kern="1200">
                <a:solidFill>
                  <a:srgbClr val="F0FFD9"/>
                </a:solidFill>
                <a:latin typeface="Calibri"/>
                <a:ea typeface="+mn-ea"/>
                <a:cs typeface="+mn-cs"/>
              </a:defRPr>
            </a:lvl7pPr>
            <a:lvl8pPr marL="3200400" algn="l" defTabSz="914400" rtl="0" eaLnBrk="1" latinLnBrk="0" hangingPunct="1">
              <a:defRPr sz="1800" kern="1200">
                <a:solidFill>
                  <a:srgbClr val="F0FFD9"/>
                </a:solidFill>
                <a:latin typeface="Calibri"/>
                <a:ea typeface="+mn-ea"/>
                <a:cs typeface="+mn-cs"/>
              </a:defRPr>
            </a:lvl8pPr>
            <a:lvl9pPr marL="3657600" algn="l" defTabSz="914400" rtl="0" eaLnBrk="1" latinLnBrk="0" hangingPunct="1">
              <a:defRPr sz="1800" kern="1200">
                <a:solidFill>
                  <a:srgbClr val="F0FFD9"/>
                </a:solidFill>
                <a:latin typeface="Calibri"/>
                <a:ea typeface="+mn-ea"/>
                <a:cs typeface="+mn-cs"/>
              </a:defRPr>
            </a:lvl9pPr>
          </a:lstStyle>
          <a:p/>
        </p:txBody>
      </p:sp>
      <p:sp>
        <p:nvSpPr>
          <p:cNvPr id="4" name="AutoShape 4"/>
          <p:cNvSpPr/>
          <p:nvPr/>
        </p:nvSpPr>
        <p:spPr>
          <a:xfrm>
            <a:off x="8133696"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0FFD9"/>
                </a:solidFill>
                <a:latin typeface="Calibri"/>
                <a:ea typeface="+mn-ea"/>
                <a:cs typeface="+mn-cs"/>
              </a:defRPr>
            </a:lvl1pPr>
            <a:lvl2pPr marL="457200" algn="l" defTabSz="914400" rtl="0" eaLnBrk="1" latinLnBrk="0" hangingPunct="1">
              <a:defRPr sz="1800" kern="1200">
                <a:solidFill>
                  <a:srgbClr val="F0FFD9"/>
                </a:solidFill>
                <a:latin typeface="Calibri"/>
                <a:ea typeface="+mn-ea"/>
                <a:cs typeface="+mn-cs"/>
              </a:defRPr>
            </a:lvl2pPr>
            <a:lvl3pPr marL="914400" algn="l" defTabSz="914400" rtl="0" eaLnBrk="1" latinLnBrk="0" hangingPunct="1">
              <a:defRPr sz="1800" kern="1200">
                <a:solidFill>
                  <a:srgbClr val="F0FFD9"/>
                </a:solidFill>
                <a:latin typeface="Calibri"/>
                <a:ea typeface="+mn-ea"/>
                <a:cs typeface="+mn-cs"/>
              </a:defRPr>
            </a:lvl3pPr>
            <a:lvl4pPr marL="1371600" algn="l" defTabSz="914400" rtl="0" eaLnBrk="1" latinLnBrk="0" hangingPunct="1">
              <a:defRPr sz="1800" kern="1200">
                <a:solidFill>
                  <a:srgbClr val="F0FFD9"/>
                </a:solidFill>
                <a:latin typeface="Calibri"/>
                <a:ea typeface="+mn-ea"/>
                <a:cs typeface="+mn-cs"/>
              </a:defRPr>
            </a:lvl4pPr>
            <a:lvl5pPr marL="1828800" algn="l" defTabSz="914400" rtl="0" eaLnBrk="1" latinLnBrk="0" hangingPunct="1">
              <a:defRPr sz="1800" kern="1200">
                <a:solidFill>
                  <a:srgbClr val="F0FFD9"/>
                </a:solidFill>
                <a:latin typeface="Calibri"/>
                <a:ea typeface="+mn-ea"/>
                <a:cs typeface="+mn-cs"/>
              </a:defRPr>
            </a:lvl5pPr>
            <a:lvl6pPr marL="2286000" algn="l" defTabSz="914400" rtl="0" eaLnBrk="1" latinLnBrk="0" hangingPunct="1">
              <a:defRPr sz="1800" kern="1200">
                <a:solidFill>
                  <a:srgbClr val="F0FFD9"/>
                </a:solidFill>
                <a:latin typeface="Calibri"/>
                <a:ea typeface="+mn-ea"/>
                <a:cs typeface="+mn-cs"/>
              </a:defRPr>
            </a:lvl6pPr>
            <a:lvl7pPr marL="2743200" algn="l" defTabSz="914400" rtl="0" eaLnBrk="1" latinLnBrk="0" hangingPunct="1">
              <a:defRPr sz="1800" kern="1200">
                <a:solidFill>
                  <a:srgbClr val="F0FFD9"/>
                </a:solidFill>
                <a:latin typeface="Calibri"/>
                <a:ea typeface="+mn-ea"/>
                <a:cs typeface="+mn-cs"/>
              </a:defRPr>
            </a:lvl7pPr>
            <a:lvl8pPr marL="3200400" algn="l" defTabSz="914400" rtl="0" eaLnBrk="1" latinLnBrk="0" hangingPunct="1">
              <a:defRPr sz="1800" kern="1200">
                <a:solidFill>
                  <a:srgbClr val="F0FFD9"/>
                </a:solidFill>
                <a:latin typeface="Calibri"/>
                <a:ea typeface="+mn-ea"/>
                <a:cs typeface="+mn-cs"/>
              </a:defRPr>
            </a:lvl8pPr>
            <a:lvl9pPr marL="3657600" algn="l" defTabSz="914400" rtl="0" eaLnBrk="1" latinLnBrk="0" hangingPunct="1">
              <a:defRPr sz="1800" kern="1200">
                <a:solidFill>
                  <a:srgbClr val="F0FFD9"/>
                </a:solidFill>
                <a:latin typeface="Calibri"/>
                <a:ea typeface="+mn-ea"/>
                <a:cs typeface="+mn-cs"/>
              </a:defRPr>
            </a:lvl9pPr>
          </a:lstStyle>
          <a:p/>
        </p:txBody>
      </p:sp>
      <p:sp>
        <p:nvSpPr>
          <p:cNvPr id="5" name="AutoShape 5"/>
          <p:cNvSpPr/>
          <p:nvPr/>
        </p:nvSpPr>
        <p:spPr>
          <a:xfrm rot="-2700000" flipH="1" flipV="1">
            <a:off x="5274866"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4583677"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数据绑定</a:t>
            </a:r>
          </a:p>
        </p:txBody>
      </p:sp>
      <p:sp>
        <p:nvSpPr>
          <p:cNvPr id="7" name="TextBox 7"/>
          <p:cNvSpPr txBox="1"/>
          <p:nvPr/>
        </p:nvSpPr>
        <p:spPr>
          <a:xfrm>
            <a:off x="4613687"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通过模板，可以将数据与界面元素进行绑定，实现数据的动态展示和更新。</a:t>
            </a:r>
          </a:p>
        </p:txBody>
      </p:sp>
      <p:sp>
        <p:nvSpPr>
          <p:cNvPr id="8" name="AutoShape 8"/>
          <p:cNvSpPr/>
          <p:nvPr/>
        </p:nvSpPr>
        <p:spPr>
          <a:xfrm>
            <a:off x="5818204"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rot="-2700000" flipH="1" flipV="1">
            <a:off x="1499898"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808710"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界面布局</a:t>
            </a:r>
          </a:p>
        </p:txBody>
      </p:sp>
      <p:sp>
        <p:nvSpPr>
          <p:cNvPr id="11" name="TextBox 11"/>
          <p:cNvSpPr txBox="1"/>
          <p:nvPr/>
        </p:nvSpPr>
        <p:spPr>
          <a:xfrm>
            <a:off x="838719"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在移动应用开发中，模板元素可以帮助开发者快速搭建用户界面，包括登录界面、列表页面、详情页面等。</a:t>
            </a:r>
          </a:p>
        </p:txBody>
      </p:sp>
      <p:sp>
        <p:nvSpPr>
          <p:cNvPr id="12" name="AutoShape 12"/>
          <p:cNvSpPr/>
          <p:nvPr/>
        </p:nvSpPr>
        <p:spPr>
          <a:xfrm>
            <a:off x="2043236"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rot="-2700000" flipH="1" flipV="1">
            <a:off x="9040620"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TextBox 14"/>
          <p:cNvSpPr txBox="1"/>
          <p:nvPr/>
        </p:nvSpPr>
        <p:spPr>
          <a:xfrm>
            <a:off x="8349432"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跨平台兼容性</a:t>
            </a:r>
          </a:p>
        </p:txBody>
      </p:sp>
      <p:sp>
        <p:nvSpPr>
          <p:cNvPr id="15" name="TextBox 15"/>
          <p:cNvSpPr txBox="1"/>
          <p:nvPr/>
        </p:nvSpPr>
        <p:spPr>
          <a:xfrm>
            <a:off x="8379441"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使用模板可以确保界面在不同操作系统和屏幕尺寸上的兼容性和一致性。</a:t>
            </a:r>
          </a:p>
        </p:txBody>
      </p:sp>
      <p:sp>
        <p:nvSpPr>
          <p:cNvPr id="16" name="AutoShape 16"/>
          <p:cNvSpPr/>
          <p:nvPr/>
        </p:nvSpPr>
        <p:spPr>
          <a:xfrm>
            <a:off x="9583957"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7" name="Picture 17"/>
          <p:cNvPicPr>
            <a:picLocks noChangeAspect="1"/>
          </p:cNvPicPr>
          <p:nvPr/>
        </p:nvPicPr>
        <p:blipFill>
          <a:blip r:embed="rId2">
            <a:alphaModFix/>
          </a:blip>
          <a:srcRect l="8179" r="8179"/>
          <a:stretch>
            <a:fillRect/>
          </a:stretch>
        </p:blipFill>
        <p:spPr>
          <a:xfrm>
            <a:off x="1583319" y="1416742"/>
            <a:ext cx="1475427" cy="1475427"/>
          </a:xfrm>
          <a:prstGeom prst="ellipse">
            <a:avLst/>
          </a:prstGeom>
        </p:spPr>
      </p:pic>
      <p:pic>
        <p:nvPicPr>
          <p:cNvPr id="18" name="Picture 18"/>
          <p:cNvPicPr>
            <a:picLocks noChangeAspect="1"/>
          </p:cNvPicPr>
          <p:nvPr/>
        </p:nvPicPr>
        <p:blipFill>
          <a:blip r:embed="rId3">
            <a:alphaModFix/>
          </a:blip>
          <a:srcRect l="12500" r="12500"/>
          <a:stretch>
            <a:fillRect/>
          </a:stretch>
        </p:blipFill>
        <p:spPr>
          <a:xfrm>
            <a:off x="5358287" y="1416742"/>
            <a:ext cx="1475427" cy="1475427"/>
          </a:xfrm>
          <a:prstGeom prst="ellipse">
            <a:avLst/>
          </a:prstGeom>
        </p:spPr>
      </p:pic>
      <p:pic>
        <p:nvPicPr>
          <p:cNvPr id="19" name="Picture 19"/>
          <p:cNvPicPr>
            <a:picLocks noChangeAspect="1"/>
          </p:cNvPicPr>
          <p:nvPr/>
        </p:nvPicPr>
        <p:blipFill>
          <a:blip r:embed="rId4">
            <a:alphaModFix/>
          </a:blip>
          <a:stretch>
            <a:fillRect/>
          </a:stretch>
        </p:blipFill>
        <p:spPr>
          <a:xfrm>
            <a:off x="9121095" y="1416742"/>
            <a:ext cx="1475427" cy="1475427"/>
          </a:xfrm>
          <a:prstGeom prst="ellipse">
            <a:avLst/>
          </a:prstGeom>
        </p:spPr>
      </p:pic>
      <p:grpSp>
        <p:nvGrpSpPr>
          <p:cNvPr id="20" name="Group 20"/>
          <p:cNvGrpSpPr/>
          <p:nvPr/>
        </p:nvGrpSpPr>
        <p:grpSpPr>
          <a:xfrm>
            <a:off x="454963" y="93878"/>
            <a:ext cx="10641129" cy="914400"/>
            <a:chOff x="454963" y="93878"/>
            <a:chExt cx="10641129" cy="914400"/>
          </a:xfrm>
        </p:grpSpPr>
        <p:sp>
          <p:nvSpPr>
            <p:cNvPr id="21" name="AutoShape 2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TextBox 4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移动应用开发</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grpSp>
        <p:nvGrpSpPr>
          <p:cNvPr id="2" name="Group 2"/>
          <p:cNvGrpSpPr/>
          <p:nvPr/>
        </p:nvGrpSpPr>
        <p:grpSpPr>
          <a:xfrm>
            <a:off x="5982796" y="3116804"/>
            <a:ext cx="5783287" cy="1160526"/>
            <a:chOff x="5982796" y="3116804"/>
            <a:chExt cx="5783287" cy="1160526"/>
          </a:xfrm>
        </p:grpSpPr>
        <p:sp>
          <p:nvSpPr>
            <p:cNvPr id="3" name="TextBox 3"/>
            <p:cNvSpPr txBox="1"/>
            <p:nvPr/>
          </p:nvSpPr>
          <p:spPr>
            <a:xfrm>
              <a:off x="5982796" y="3116804"/>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游戏逻辑与界面的整合</a:t>
              </a:r>
            </a:p>
          </p:txBody>
        </p:sp>
        <p:sp>
          <p:nvSpPr>
            <p:cNvPr id="4" name="TextBox 4"/>
            <p:cNvSpPr txBox="1"/>
            <p:nvPr/>
          </p:nvSpPr>
          <p:spPr>
            <a:xfrm>
              <a:off x="5982796" y="3575147"/>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通过模板，可以将游戏逻辑与界面元素进行整合，提高游戏的可玩性和用户体验。</a:t>
              </a:r>
            </a:p>
          </p:txBody>
        </p:sp>
      </p:grpSp>
      <p:grpSp>
        <p:nvGrpSpPr>
          <p:cNvPr id="5" name="Group 5"/>
          <p:cNvGrpSpPr/>
          <p:nvPr/>
        </p:nvGrpSpPr>
        <p:grpSpPr>
          <a:xfrm>
            <a:off x="5982796" y="4769459"/>
            <a:ext cx="5783287" cy="1160526"/>
            <a:chOff x="5982796" y="4769459"/>
            <a:chExt cx="5783287" cy="1160526"/>
          </a:xfrm>
        </p:grpSpPr>
        <p:sp>
          <p:nvSpPr>
            <p:cNvPr id="6" name="TextBox 6"/>
            <p:cNvSpPr txBox="1"/>
            <p:nvPr/>
          </p:nvSpPr>
          <p:spPr>
            <a:xfrm>
              <a:off x="5982796" y="4769459"/>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适配不同平台</a:t>
              </a:r>
            </a:p>
          </p:txBody>
        </p:sp>
        <p:sp>
          <p:nvSpPr>
            <p:cNvPr id="7" name="TextBox 7"/>
            <p:cNvSpPr txBox="1"/>
            <p:nvPr/>
          </p:nvSpPr>
          <p:spPr>
            <a:xfrm>
              <a:off x="5982796" y="5227802"/>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使用模板可以确保游戏界面在不同平台上的适配性和一致性。</a:t>
              </a:r>
            </a:p>
          </p:txBody>
        </p:sp>
      </p:grpSp>
      <p:sp>
        <p:nvSpPr>
          <p:cNvPr id="8" name="TextBox 8"/>
          <p:cNvSpPr txBox="1"/>
          <p:nvPr/>
        </p:nvSpPr>
        <p:spPr>
          <a:xfrm>
            <a:off x="5982796" y="1468163"/>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游戏界面</a:t>
            </a:r>
          </a:p>
        </p:txBody>
      </p:sp>
      <p:sp>
        <p:nvSpPr>
          <p:cNvPr id="9" name="TextBox 9"/>
          <p:cNvSpPr txBox="1"/>
          <p:nvPr/>
        </p:nvSpPr>
        <p:spPr>
          <a:xfrm>
            <a:off x="5982796" y="1926506"/>
            <a:ext cx="570087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游戏中的主界面、设置界面、暂停界面等可以使用模板元素快速搭建。</a:t>
            </a:r>
          </a:p>
        </p:txBody>
      </p:sp>
      <p:pic>
        <p:nvPicPr>
          <p:cNvPr id="10" name="Picture 10"/>
          <p:cNvPicPr>
            <a:picLocks noChangeAspect="1"/>
          </p:cNvPicPr>
          <p:nvPr/>
        </p:nvPicPr>
        <p:blipFill>
          <a:blip r:embed="rId2"/>
          <a:srcRect l="12500" r="12500"/>
          <a:stretch>
            <a:fillRect/>
          </a:stretch>
        </p:blipFill>
        <p:spPr>
          <a:xfrm>
            <a:off x="869006" y="1293634"/>
            <a:ext cx="4563024" cy="4563025"/>
          </a:xfrm>
          <a:prstGeom prst="diamond">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游戏开发</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桌面应用程序的窗口、对话框、菜单等可以使用模板元素进行快速设计和实现。</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用户界面</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重复使用的组件</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rcRect l="12500" r="12500"/>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本地化支持</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通过模板，可以创建可重复使用的用户界面组件，提高开发效率和代码复用性。</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使用模板可以方便地支持不同语言的本地化，提高软件的国际化和可用性。</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桌面应用开发</a:t>
              </a:r>
            </a:p>
          </p:txBody>
        </p:sp>
      </p:gr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https://d.book118.com/388013010004006035</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41400"/>
      </a:dk1>
      <a:lt1>
        <a:srgbClr val="F0FFD9"/>
      </a:lt1>
      <a:dk2>
        <a:srgbClr val="000000"/>
      </a:dk2>
      <a:lt2>
        <a:srgbClr val="FFFFFF"/>
      </a:lt2>
      <a:accent1>
        <a:srgbClr val="2C4A1E"/>
      </a:accent1>
      <a:accent2>
        <a:srgbClr val="29701D"/>
      </a:accent2>
      <a:accent3>
        <a:srgbClr val="6FBD2F"/>
      </a:accent3>
      <a:accent4>
        <a:srgbClr val="93BD42"/>
      </a:accent4>
      <a:accent5>
        <a:srgbClr val="B6C431"/>
      </a:accent5>
      <a:accent6>
        <a:srgbClr val="C8E063"/>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ant" typeface="新細明體"/>
        <a:font script="Telu" typeface="Gautami"/>
        <a:font script="Ethi" typeface="Nyala"/>
        <a:font script="Jpan" typeface="ＭＳ Ｐゴシック"/>
        <a:font script="Sinh" typeface="Iskoola Pota"/>
        <a:font script="Deva" typeface="Mangal"/>
        <a:font script="Knda" typeface="Tunga"/>
        <a:font script="Tibt" typeface="Microsoft Himalaya"/>
        <a:font script="Khmr" typeface="MoolBoran"/>
        <a:font script="Taml" typeface="Latha"/>
        <a:font script="Hebr" typeface="Times New Roman"/>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ant" typeface="新細明體"/>
        <a:font script="Telu" typeface="Gautami"/>
        <a:font script="Ethi" typeface="Nyala"/>
        <a:font script="Jpan" typeface="ＭＳ Ｐゴシック"/>
        <a:font script="Sinh" typeface="Iskoola Pota"/>
        <a:font script="Deva" typeface="Mangal"/>
        <a:font script="Knda" typeface="Tunga"/>
        <a:font script="Tibt" typeface="Microsoft Himalaya"/>
        <a:font script="Khmr" typeface="DaunPenh"/>
        <a:font script="Taml" typeface="Latha"/>
        <a:font script="Hebr" typeface="Arial"/>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104</Paragraphs>
  <Slides>16</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16</vt:i4>
      </vt:variant>
    </vt:vector>
  </HeadingPairs>
  <TitlesOfParts>
    <vt:vector baseType="lpstr" size="20">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2024-09-13T16:16:46.887</cp:lastPrinted>
  <dcterms:created xsi:type="dcterms:W3CDTF">2024-09-13T08:16:46Z</dcterms:created>
  <dcterms:modified xsi:type="dcterms:W3CDTF">2024-09-13T08:16:49Z</dcterms:modified>
</cp:coreProperties>
</file>