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23E9B9-1A99-4088-A54F-F191EE021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A8E02B-2BAE-42D3-938B-FF3715AAF1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4BEBFD-D370-48D2-9C19-B5D3F3994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76A64F-5FD7-4FA3-ABAD-1833D701F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F9BABA-C6C6-4E06-ABC6-AE15D8280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3F720A-7027-427D-90DA-A0DE956B60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B4700A-6B8C-48E3-BCCE-B9401620B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BA3231-87F3-4CEE-9E06-AD393EAEA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C319F6-311B-4693-B5AD-FE0B8D07D4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7F96D1-2CB4-4261-9FA5-7857A01C3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DA370-56CC-4203-9C95-7231CE25B6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0130160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公务员转正个人工作总结范文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工作职责与成果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工作方法与技能提升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遵守纪律与职业操守情况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未来发展规划与目标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67" r="14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公务员转正标志着个人从试用期进入正式编制，是职业生涯的重要转折点，意味着个人在专业技能和综合素质上得到了认可。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转正不仅意味着个人身份的转变，更代表着责任和担当的加重。作为正式公务员，需要更加严格地要求自己，履行好职责，为人民群众提供更优质的服务。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转正意义与重要性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220" b="22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个人工作总结目的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通过对试用期间工作的全面回顾和总结，梳理个人在思想、学习、工作等方面的成绩和不足，为今后的职业发展提供借鉴和改进方向。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展示个人在试用期间的工作成果和业务能力，向上级领导和同事展现自己的工作态度和实力，为转正评审提供有力支持。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明确个人未来的职业规划和目标，提出针对性的发展计划和措施，为今后的工作和学习制定科学合理的计划。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工作职责与成果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976" r="2497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274" r="292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23" r="3082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作为公务员，我的主要岗位职责是负责政府部门的日常行政工作，包括文件处理、会议组织、政策宣传等。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在工作中，我严格遵守政府部门的规章制度，认真执行各项工作任务，确保工作的准确性和高效性。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工作要求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岗位职责概述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文件处理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在文件处理方面，我认真审核、分类、归档各类文件，确保文件的准确性和完整性。同时，我积极协调各部门之间的文件传递和交流，保证信息的畅通。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会议组织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会议组织方面，我负责会议的筹备、通知、记录等工作。在会议前，我会认真了解会议议题和参会人员情况，做好充分准备。在会议中，我认真记录会议内容和参会人员的发言，确保会议记录的准确性和完整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政策宣传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在政策宣传方面，我积极宣传政府的各项政策和措施，通过多种渠道向公众传递政府的声音。同时，我也认真收集公众的反馈和建议，为政府决策提供参考。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完成工作任务情况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通过我的努力，政府部门的日常行政工作效率得到了显著提高。文件处理速度更快，会议组织更加有序，政策宣传更加到位。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工作效率提高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我在工作中始终注重细节和准确性，通过不断学习和提高自己的业务能力，工作质量得到了显著提升。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工作质量提升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由于在工作中表现突出，我获得了政府部门的表彰和奖励，这是对我工作的肯定和鼓励。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获得表彰和奖励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取得工作成果展示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工作方法与技能提升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优先级排序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根据工作的重要性和紧急程度，合理分配时间和精力，优先处理重要且紧急的任务，提高工作效率。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在每周或每日工作开始前，制定详细的工作计划，明确工作目标和时间节点，确保工作有条不紊地进行。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及时反馈与调整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在工作中保持与同事和上级的沟通，及时反馈工作进展情况和遇到的问题，以便及时调整工作方法和策略。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5000" b="150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708" r="147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采用有效工作方法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采用高效工具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积极学习和掌握各种高效的工作工具和软件，如时间管理软件、办公软件等，提高工作处理速度和准确性。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团队协作与分工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积极参与团队协作，与同事共同分担工作任务和责任，充分发挥各自的优势和特长，提高工作效率和质量。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合理利用时间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通过合理安排工作时间，减少非工作时间的浪费，如在午休或下班后进行适当的放松和休息，保证工作时精力充沛。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提高工作效率措施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利用业余时间参加与工作相关的培训课程或研讨会，学习新的知识和技能，不断提升自己的专业素养。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参加培训课程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定期阅读与工作相关的专业书籍或行业报告，了解最新的发展动态和趋势，拓宽视野和知识面。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阅读专业书籍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在工作中勇于承担挑战性和创新性的任务，通过实践锻炼不断积累工作经验和提升解决问题的能力。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实践锻炼与经验积累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拓展工作技能途径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https://d.book118.com/388013016021006032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2024-09-09T10:33:25.428</cp:lastPrinted>
  <dcterms:created xsi:type="dcterms:W3CDTF">2024-09-09T02:33:25Z</dcterms:created>
  <dcterms:modified xsi:type="dcterms:W3CDTF">2024-09-09T02:33:27Z</dcterms:modified>
</cp:coreProperties>
</file>