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D7C45-0D33-49E4-B76F-6A3B3B042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FED82-F099-4EB0-A9A1-2A18F0525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98E10-E891-44DB-B092-ABD330A3D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0C4CA-4BBA-4C45-A08A-1FB0CA88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74A0F-0053-45BA-A9CD-F623EB79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2C0E4-57BA-4D28-BEAB-431AC8DF5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0C619-8125-4BC6-94F1-F30A7B34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B470B-4994-4794-B381-35DB9557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1D72C-826D-44EB-BED6-8175B801E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5E494-6B9D-4043-BD6F-45F568A7D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AE683-87CB-4C40-B4E3-47AB5241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302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伦理学儿科护理PPT\n## 1.护理伦理学的基本概念与原则\n### 1.1护理伦理学的定义及其重要性\n### 1.2护理伦理学的基本原则及其应用\n### 1.3护理伦理学与法律法规的关系\n## 2.儿科护理的特点与挑战\n### 2.1儿科护理的特殊性及其需求\n### 2.2儿科护理中的伦理问题与挑战\n### 2.3儿科护理中的家庭参与与沟通\n## 3.护理伦理学在儿科护理中的应用\n### 3.1儿科护理中的伦理决策与道德判断\n### 3.2儿科护理中的隐私保护与知情同意\n### 3.3儿科护理中的权力与责任分配\n## 4.儿科护理中的伦理教育与实践\n### 4.1儿科护理伦理教育的现状及改进\n### 4.2儿科护理伦理实践的案例分析与讨论\n### 4.3儿科护理伦理委员会的建立与运作\n## 5.儿科护理伦理的未来展望\n### 5.1儿科护理伦理研究的趋势与发展\n### 5.2儿科护理伦理法规的完善与执行\n### 5.3儿科护理伦理教育与实践的深度融合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护理伦理学儿科护理PPT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护理伦理学的基本概念与原则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护理伦理学是研究护理实践中道德问题和伦理原则的学科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关注护理实践的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为护理实践提供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行为准则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护理伦理学的重要性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维护护理实践的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道德底线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护理伦理学的定义及其重要性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护理伦理学的基本原则及其应用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护理伦理学的基本原则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：尊重患者的生命权、人格权和自主权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：公平对待每一个患者，不偏袒任何一方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：如实告知患者病情和治疗方案，不隐瞒真相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：保护患者的隐私和机密信息，不泄露给他人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护理伦理学原则的应用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在护理实践中，始终遵循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遇到道德困境时，运用护理伦理学原则进行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道德判断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护理伦理学与法律法规的关系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护理伦理学是法律法规的基础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法律法规的制定需要参考护理伦理学的基本原则和道德规范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法律法规是护理伦理学原则的具体化和强制化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护理伦理学与法律法规的相互补充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护理伦理学为法律法规提供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法律法规为护理伦理学提供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实施手段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儿科护理的特点与挑战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儿科护理的特殊性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护理对象是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，具有特殊的生理和心理需求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护理过程中需要关注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亲子关系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儿科护理的需求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高质量的护理服务，满足儿童及其家庭的需求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关爱和尊重儿童，关注其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成长发展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儿科护理的特殊性及其需求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儿科护理中的伦理问题与挑战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儿科护理中的伦理问题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儿童家长的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知情同意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儿童护理中的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道德困境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伦理冲突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儿科护理中的挑战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如何在护理实践中平衡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如何应对儿科护理中的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伦理困境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道德冲突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家庭参与在儿科护理中的重要性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家庭是儿童的主要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情感依托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家庭参与有助于提高儿童及其家庭的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儿科护理中的沟通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，了解儿童的需求和期望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与家长共同制定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，实现儿童的最佳利益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儿科护理中的家庭参与与沟通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护理伦理学在儿科护理中的应用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儿科护理中的伦理决策与道德判断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儿科护理中的伦理决策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在护理实践中，运用护理伦理学原则进行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道德判断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考虑儿童及其家庭的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，做出最佳决策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儿科护理中的道德判断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面对儿科护理中的伦理困境，进行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做出符合护理伦理学原则和道德规范的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道德判断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https://d.book118.com/388013020006006036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护理伦理学儿科护理PPT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2024-09-15T02:47:26.246</cp:lastPrinted>
  <dcterms:created xsi:type="dcterms:W3CDTF">2024-09-14T18:47:26Z</dcterms:created>
  <dcterms:modified xsi:type="dcterms:W3CDTF">2024-09-14T18:47:28Z</dcterms:modified>
</cp:coreProperties>
</file>