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485EF1-3AA0-41A3-BE10-50C6C08546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8D04F-9CDB-4BC2-973B-6F7745BDB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57BEA-F36A-4BCE-8679-2BA01ACEB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F46410-17F8-4EBB-9D5C-84AA6016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5A8F15F-2A33-4577-BEBD-0A4EAA064D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EB20091-D3A5-4F8B-B75F-87DF53076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F0727AF-E9B3-4B47-9711-D9B4BA393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492B1E-FA24-4CCB-B39F-9B25BC0D5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D7D006-A42E-4541-BFC8-C77E08264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A59010-078F-4DD2-89D7-0A87363811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39A39-5983-4993-8A26-A747AD4AF5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013024140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儿童牙齿健康的维护与治疗方案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汇报时间：2024-01-25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儿童牙齿健康概述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儿童牙齿日常保健措施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饮食习惯对儿童牙齿影响及建议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常见儿童牙齿问题及解决方案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儿童牙齿矫正治疗介绍及适应症分析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家长在孩子口腔健康中扮演角色和责任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儿童牙齿健康概述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乳牙期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儿童在出生后的六个月开始长乳牙，一般到两岁半左右长齐，共20颗。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换牙期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儿童在六岁左右开始换牙，乳牙逐渐脱落，恒牙逐渐长出，到12岁左右完成换牙。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恒牙期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12岁以后，儿童的牙齿基本为恒牙，需要注意保护。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儿童牙齿发育特点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儿童龋齿发病率较高，与饮食习惯、口腔卫生等因素有关。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龋齿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部分儿童存在牙齿排列不齐的问题，可能需要进行矫正治疗。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牙齿排列不齐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牙周病在儿童中较为常见，表现为牙龈红肿、出血等。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儿童牙齿健康问题现状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通过维护和治疗，可以保障儿童口腔健康，避免口腔疾病对全身健康的影响。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保障儿童口腔健康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964" r="12964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促进儿童生长发育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8960" r="896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提高儿童生活质量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550" r="135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口腔健康与儿童的生长发育密切相关，维护和治疗有助于促进儿童的正常生长发育。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口腔疾病会影响儿童的饮食、言语等方面，维护和治疗可以提高儿童的生活质量。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维护与治疗重要性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儿童牙齿日常保健措施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根据儿童年龄和口腔大小选择刷头适中、刷毛柔软的牙刷，每3个月更换一次。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选择合适的牙刷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3岁以下儿童使用米粒大小牙膏，3岁以上使用豌豆大小，选择含氟牙膏以增强防蛀效果。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使用适量牙膏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将牙刷斜45度放在牙齿与牙龈交界处，轻轻水平颤动，然后顺着牙缝上下刷。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正确的刷牙姿势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每天早晚刷牙，每次刷牙时间不少于2分钟，确保每颗牙齿都被清洁到。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刷牙时间和次数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168" r="12168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正确刷牙方法与技巧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根据儿童牙缝大小选择合适的牙线，牙线棒更适合儿童使用。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0376" b="10376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选择合适的牙线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将牙线轻轻滑入牙缝，紧贴牙齿邻面上下刮动，清洁牙缝中的食物残渣和牙菌斑。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正确使用牙线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使用牙线时要轻柔，避免损伤牙龈；不建议过小的儿童使用牙线，以免误吞或误伤。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牙线使用及注意事项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选择无酒精、口感温和、具有防蛀或消炎作用的儿童专用漱口液。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选择合适的漱口液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每次使用10-15ml漱口液，含在口中鼓动两颊和唇部，使漱口液充分接触牙齿和口腔黏膜，然后吐出。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正确使用漱口液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漱口液不能代替刷牙，只能作为辅助清洁手段；不建议长期使用或过量使用漱口液，以免破坏口腔内环境平衡。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漱口液选择与应用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饮食习惯对儿童牙齿影响及建议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选择健康零食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鼓励儿童食用水果、酸奶等天然甜味食品，减少加工甜食的摄入。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限量供应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家长应控制儿童每日甜食摄入量，避免过量食用导致牙齿健康问题。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合理安排食用时间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尽量让儿童在餐间而非睡前食用甜食，以降低对牙齿的损害。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4795" r="1479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655" r="2165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甜食摄入控制策略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96" b="1589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999" b="129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1219" b="112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均衡营养餐单设计原则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确保食物多样性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餐单应包括蔬菜、水果、全谷类、蛋白质来源（肉、鱼、豆类等）以及适量的乳制品，以提供全面的营养。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控制糖分和酸性食品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减少糖分和酸性食品的摄入，以降低对牙齿的腐蚀作用。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增加钙质和维生素D摄入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通过奶制品、绿叶蔬菜等食物增加钙质和维生素D的摄入，有助于牙齿健康。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https://d.book118.com/388013024140006043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2024-09-23T17:03:13.674</cp:lastPrinted>
  <dcterms:created xsi:type="dcterms:W3CDTF">2024-09-23T09:03:13Z</dcterms:created>
  <dcterms:modified xsi:type="dcterms:W3CDTF">2024-09-23T09:03:15Z</dcterms:modified>
</cp:coreProperties>
</file>