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099F5-B015-4182-996E-A85FFCFA6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1FD09-FE51-40D8-AE4A-1A6BF2826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44082-6161-47E2-A939-3117EC05D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2A5C1-D45B-42B7-92DC-E2343C089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DC5AD7-B676-47EA-8F65-27F265518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A8EF71-8042-41FA-AF03-FA13BE47C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4DEA8-3873-4C84-B5C3-BC3847291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299B9-4C65-4527-A199-CA22A02C1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F8468-0ECA-49DF-82DF-919F30F05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8AD37-05F5-47A0-A3D2-7660624D6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93BF7-5FDC-4635-BE6F-343D2938C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3032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护理教学查房制作方法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护理教学查房是一种以病例为引导，通过讨论、互动和实践操作，提高护理人员临床思维和技能的教学方法。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培养护理人员的临床判断能力、沟通协作能力和解决问题的能力，提高护理服务质量。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549" r="3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护理教学查房的重要性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提高护理人员综合素质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通过护理教学查房，护理人员可以获得更多的临床经验和技能，提高综合素质。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通过讨论和实践，护理人员能够更好地理解患者需求，提供更优质的护理服务。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护理教学查房能够促进护理人员之间的交流与合作，增强团队协作能力。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护理教学查房起源于20世纪初的美国，经过多年的发展，已经成为现代护理教育的重要教学方法之一。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随着医疗技术的不断进步和护理理念的更新，护理教学查房也在不断发展和完善，以适应时代的需求。未来，随着信息技术的发展，护理教学查房将更加注重线上与线下的结合，提高教学效果。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50" r="23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护理教学查房的历史与发展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根据临床实践需求和护理专业发展，选择具有代表性的病例或护理技能作为教学查房的主题。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确定教学查房的目标，如提高护理人员临床思维、实践操作能力，加强团队协作等。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收集和整理相关病例的病史、诊断、治疗方案等资料。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病例资料整理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制作幻灯片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准备教具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根据教学需要，制作简洁明了的幻灯片，包括病例介绍、护理重点、护理措施等内容。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根据教学查房的内容，准备相应的教具，如模型、实物等。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准备教学资料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介绍病例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讨论与讲解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确定教学查房流程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由主持人简要介绍病例的基本情况，引导护理人员了解病例。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带领护理人员实地查看病人情况，了解病人的病情和护理需求。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围绕主题展开讨论，结合幻灯片和教具进行讲解，强调护理重点和难点。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主持人进行总结，强调教学查房的重点内容，收集护理人员的反馈意见。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333" r="83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选择具有丰富临床经验和教学能力的资深护士担任主持人。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根据教学查房的主题和目标，组织相关科室的护理人员参与。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参与人员组织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安排教学查房人员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通过护理教学查房，提高护理人员的专业知识和技能，提升临床护理质量。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介绍查房的目的、意义、要求及注意事项；讲解查房流程，包括实地查看、病例汇报、讨论与总结等环节。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介绍查房目的和流程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https://d.book118.com/388013032022006030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2024-09-06T08:22:09.328</cp:lastPrinted>
  <dcterms:created xsi:type="dcterms:W3CDTF">2024-09-06T00:22:09Z</dcterms:created>
  <dcterms:modified xsi:type="dcterms:W3CDTF">2024-09-06T00:22:11Z</dcterms:modified>
</cp:coreProperties>
</file>