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75ADD-0655-4279-8454-0CA7B672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78DB-60F9-4E34-A492-F5E993D47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AF7C6-560C-404F-B101-13CC25DA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53217-F988-457F-847B-ED6C3A050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DE135-EBC9-41ED-AD17-77D462309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E0AA2-0FC6-4550-91E3-98BC90F27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8CA81-F12F-4EAB-8FD1-CF860EBAE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01FE9-6463-4BAD-A0FD-AF090691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2C68D-A313-47BB-8F55-38627A44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408BF-A7F4-454A-81E5-5FAA32CFF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F904B-01BE-4519-B92C-C147C546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4035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医院感染科护士的感染预防和控制现场培训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感染防控基础知识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临床操作中感染防控要点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医疗器械与设备相关感染防控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环境清洁与消毒管理策略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个人防护装备选择与使用技巧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是指住院患者在医院内获得的感染，包括在住院期间发生的感染和在医院内获得出院后发生的感染。近年来，随着医疗技术的不断发展和医院规模的不断扩大，医院感染问题日益突出，已成为全球性的难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医院感染不仅给患者带来痛苦，延长住院时间，增加医疗费用，甚至可能导致患者死亡。同时，医院感染还对医务人员的健康和安全构成威胁，影响医疗质量和医院声誉。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医院感染危害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64" b="1706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护士的职责和技能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护士需要掌握感染防控的基本知识和技能，如手卫生、个人防护、消毒隔离等。同时，他们还需要密切观察患者的病情变化，及时发现并处理潜在的感染风险。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护士是医院感染防控的主力军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护士是医院中与患者接触最密切的医务人员之一，他们的工作涉及患者生活、治疗的各个方面。因此，护士在医院感染防控中发挥着至关重要的作用。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通过本次培训，使护士能够全面了解医院感染的现状和危害，掌握感染防控的基本知识和技能，提高护士的医院感染防控意识和能力。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本次培训对于保障患者和医务人员的健康和安全、提高医疗质量和医院声誉具有重要意义。同时，通过培训还可以促进护士之间的交流与合作，共同推动医院感染防控工作的深入开展。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感染防控基础知识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866" b="2986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微生物种类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细菌、病毒、真菌、寄生虫等。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感染发生条件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微生物的毒力、数量及侵入部位与机体的免疫力之间的平衡失调。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医院内感染的主要微生物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耐药菌、多重耐药菌、条件致病菌等。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微生物与感染关系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136" b="131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直接接触或间接接触传播，预防措施包括手卫生、个人防护用品使用、环境清洁与消毒等。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飞沫、飞沫核与尘埃传播，预防措施包括通风换气、空气净化、呼吸道防护措施等。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水、食物传播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病原体污染水源或食物导致传播，预防措施包括水源保护、食品卫生管理、饮食卫生教育等。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常见传播途径与预防措施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手是传播医院内感染的主要途径，保持手卫生是预防医院感染最简单、最有效、最方便、最经济的方法。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手卫生的指征与方法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包括洗手、卫生手消毒和外科手消毒的指征与方法。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无菌操作规范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包括无菌持物钳的使用、无菌容器的使用、取用无菌溶液、无菌包的使用以及铺无菌盘等操作规范。同时强调无菌操作环境的要求以及无菌物品的管理原则。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手卫生及无菌操作规范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临床操作中感染防控要点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呼吸道操作感染防控措施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严格执行手卫生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在进行呼吸道操作前后，护士应认真执行手卫生，使用流动水和洗手液彻底清洗双手，或使用快速手消毒剂进行手消毒。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佩戴口罩和防护用品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在进行呼吸道操作时，护士应佩戴口罩、帽子、护目镜或防护面罩等防护用品，以降低呼吸道分泌物飞溅导致的感染风险。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保持呼吸道操作环境的清洁和通风，定期对环境进行清洁和消毒，减少环境中病原体的含量。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在进行消化道操作时，护士应严格遵守无菌技术原则，确保操作器械、敷料等物品的无菌状态。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对于需要留置胃管、鼻饲等消化道操作的患者，护士应定期为其进行口腔护理，保持口腔清洁，减少口腔内病原体的数量。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加强患者口腔护理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542" r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根据患者病情和医嘱，合理使用抗菌药物，避免滥用或不必要的使用，以减少消化道内菌群失调和感染的风险。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合理使用抗菌药物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消化道操作感染防控措施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加强会阴部护理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定期为患者进行会阴部清洁和护理，保持皮肤干燥和清洁，减少病原体的滋生和传播。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保持导尿管通畅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对于需要留置导尿管的患者，护士应定期检查和更换导尿管，保持导尿管通畅，避免尿液反流和感染。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合理使用抗菌药物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根据患者病情和医嘱，合理使用抗菌药物，避免滥用或不必要的使用，以减少泌尿道内菌群失调和感染的风险。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泌尿道操作感染防控措施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医疗器械与设备相关感染防控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https://d.book118.com/388014035052006027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2024-09-05T05:34:46.282</cp:lastPrinted>
  <dcterms:created xsi:type="dcterms:W3CDTF">2024-09-04T21:34:46Z</dcterms:created>
  <dcterms:modified xsi:type="dcterms:W3CDTF">2024-09-04T21:34:48Z</dcterms:modified>
</cp:coreProperties>
</file>