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3B870-0E4D-4DC5-A8AF-1AFB4A581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D3039-47D2-4C8A-9825-8D6AD98C8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7EA72-A3FB-4F42-9CB7-CB3CC8F4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A0DFD-6843-42E7-9C33-EB2B5587D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AB728-896E-458E-894C-661A5A4E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3E80C-CBCE-4850-B596-D43C1F7A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09CA8-C098-4713-A2FA-916FB541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BBBD2-F6A8-4E57-B8DE-7F9E1B61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4196B-6A9B-4978-8D12-CD175F88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402A4-A89E-4539-871F-357FD5C5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6A748-3B52-4FAA-B3F8-36BC14E06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404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优化售后服务流程的考核方案培训课件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优化售后服务流程方案设计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704" r="207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优化售后服务流程，提高服务质量和效率，从而提升客户满意度和忠诚度。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通过改进售后服务流程，降低客户投诉率，减少企业负面影响，进而促进企业持续健康发展。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随着市场竞争日益激烈，客户对售后服务的要求不断提高，企业需要不断优化售后服务流程以适应市场变化。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培训对象：售后服务人员、客服人员、销售人员等与客户服务相关的员工。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熟悉售后服务流程和相关政策；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掌握基本的沟通技巧和客户服务技能；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具备一定的产品知识和维修技能；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能够处理常见的客户投诉和问题。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将处理结果及时反馈给客户，并收集客户的满意度评价。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问题处理与跟进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处理人员对客户反馈的问题进行处理，并跟进处理结果，确保客户满意。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分配处理人员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根据问题性质和处理人员的能力，将问题分配给相应的处理人员。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通过电话、邮件、在线客服等渠道接收客户反馈的问题或需求。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问题分类与记录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根据客户反馈的内容，对问题进行分类并记录详细信息。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现有售后服务流程介绍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流程中存在的问题与不足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客户反馈后，处理人员响应速度慢，导致客户等待时间长。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处理人员在处理问题时，流程繁琐、效率低下。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客户无法及时了解问题处理的进度和结果，导致客户信任度降低。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不同处理人员服务质量差异大，导致客户满意度不稳定。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响应速度慢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处理效率低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信息不透明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服务质量不稳定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830" b="128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客户期望在反馈问题后能够得到快速响应和处理。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客户期望问题能够得到高效率的处理，减少等待时间。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客户期望能够及时了解问题处理的进度和结果。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客户期望得到优质的服务，包括专业的处理人员、良好的服务态度等。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优化售后服务流程方案设计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提高客户满意度，降低服务成本，提升服务效率。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以客户为中心，以数据为驱动，持续改进和创新。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接待与响应环节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问题诊断与解决环节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配件管理与物流环节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回访与关怀环节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关键流程环节优化措施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建立快速响应机制，提高首次接待解决率，减少客户等待时间。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优化配件库存管理，提高配件供应效率，缩短维修周期。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提高技术人员专业水平，引入智能诊断系统，确保问题准确快速定位和解决。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建立定期回访制度，关注客户使用感受，提供个性化关怀服务。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优化前客户等待时间较长，优化后建立快速响应机制，减少客户等待时间。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维修周期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优化前问题解决率较低，优化后提高技术人员专业水平，引入智能诊断系统，问题解决率大幅提升。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优化前维修周期长，优化后通过优化配件库存管理和物流环节，缩短维修周期。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优化前客户满意度低，优化后通过提升各环节服务质量和效率，客户满意度显著提高。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流程优化前后对比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https://d.book118.com/388014045015006032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2024-09-09T08:43:33.662</cp:lastPrinted>
  <dcterms:created xsi:type="dcterms:W3CDTF">2024-09-09T00:43:33Z</dcterms:created>
  <dcterms:modified xsi:type="dcterms:W3CDTF">2024-09-09T00:43:36Z</dcterms:modified>
</cp:coreProperties>
</file>