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F3374-1D27-4D6C-910E-A74ABE8EF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DE483-6D6B-40E9-AD65-886B135D0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2EEA6-AA0C-40F8-A957-43FEC23FB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696CB-F1FC-462B-A17C-8160E8E5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D26F2-416D-49F0-A715-83EADDEE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4C61C1-5365-4BD0-B50C-78BF20B0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C1A40-4DCE-4F4F-8C35-12AA7B47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C4E69-4765-4986-AD85-AE724B961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C3FC7-090B-485A-8DCB-F0588B9C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413A0-8E7D-4D0F-BE93-7815F8CF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AADA4-46B2-409B-B0FC-ABBEEABD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404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电气事故案例分析与警示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典型电气事故案例分析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警示与教育意义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24" r="172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电气事故是指由于电气设备或线路出现故障、操作不当或外部因素等原因，导致人员伤亡、财产损失或环境破坏的事件。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根据事故的性质和原因，电气事故可分为触电事故、电气火灾事故、雷电事故、静电事故、电磁辐射事故等。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电气事故分类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电气事故可能导致人员触电、灼伤、窒息等，严重时甚至可能导致死亡。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电气事故可能导致电气设备损坏、生产线停工、建筑物损毁等，造成巨大的经济损失。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电气事故可能导致火灾、爆炸等，对环境造成污染和破坏。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我国电气事故频发，尤其是触电事故和电气火灾事故。近年来，随着电力工业的发展和用电设备的普及，电气事故的发生率呈上升趋势。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国内电气事故现状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发达国家由于电力工业发展较早，电气设备的安全性能较高，因此电气事故的发生率相对较低。但是，随着新能源、智能电网等新兴技术的发展，新型电气事故也在不断出现。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国外电气事故现状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国内外电气事故现状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典型电气事故案例分析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设备维护不当，线路老化严重；未及时更换破损的绝缘层，导致短路引发火灾。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某工厂内的电气设备因长时间使用导致线路老化，绝缘层破损，引发短路。短路产生的高温引燃了周围的可燃物，火势迅速蔓延，造成重大火灾。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加强电气设备的定期维护和检查，及时发现并更换老化的线路和破损的绝缘层；确保电气设备运行环境干燥、通风，降低火灾风险。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667" r="12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案例一：设备短路引发火灾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某工人在进行电气设备维修时，未切断电源，直接带电操作。过程中不慎触碰带电部分，导致触电身亡。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违反安全操作规程，带电进行维修作业；缺乏必要的安全防护措施和救援手段。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严格遵守电气安全操作规程，禁止带电进行维修作业；加强员工的安全教育和培训，提高安全意识和操作技能；配备完善的安全防护设施和应急救援手段。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案例二：触电身亡事故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案例三：雷击造成停电事故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事故经过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某地区遭遇雷雨天气，一道闪电击中附近的变电站，导致站内设备损坏，引发大面积停电。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变电站防雷设施不完善，无法有效抵御雷击；设备绝缘水平不足，容易受到雷电过电压的影响。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加强变电站等关键设施的防雷保护措施，提高设备绝缘水平；在雷雨天气时加强对电气设备的巡视和监控，及时发现并处理异常情况。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某变电站值班员在进行倒闸操作时，误将一条带电线路合入另一条停电线路，导致设备损坏和人员伤亡。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1875" b="2187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值班员操作失误，未仔细核对操作票和现场设备状态；缺乏有效的监护和复核机制。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严格执行电气倒闸操作票制度和监护制度，确保每一步操作都经过仔细核对和确认；加强对值班员的培训和考核，提高其操作技能和安全意识；建立完善的复核机制和应急预案，降低误操作引发事故的风险。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案例四：电气误操作引发事故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电气设备长时间运行，绝缘性能下降，易引发事故。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设备制造、安装过程中存在缺陷，如接线错误、元件损坏等。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设备缺陷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设备维护不及时、不到位，导致设备带病运行。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https://d.book118.com/388014047015006032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2024-09-09T08:43:34.194</cp:lastPrinted>
  <dcterms:created xsi:type="dcterms:W3CDTF">2024-09-09T00:43:34Z</dcterms:created>
  <dcterms:modified xsi:type="dcterms:W3CDTF">2024-09-09T00:43:36Z</dcterms:modified>
</cp:coreProperties>
</file>