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5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CF103-8847-4DC3-A7EF-1050910AF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2B4CA-7FDA-42F7-B93E-F4860497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37A6E-82A9-487B-B271-B44752BB0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530F1-567E-4557-AE46-CA0300A04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8493A-6251-46BF-BEF1-A00B107C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13AB6C-C289-4F05-97FD-25B71C6B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876C6-974E-4880-894F-0340035A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6A042-A484-4283-BA10-5D5AFC1D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C70F3-F9BB-4392-BF07-5DEB60A7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5DF87-460C-47D0-A475-472047BC5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CDE23-2315-44E6-87F1-73D317033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06" r:id="rId2"/>
    <p:sldLayoutId id="2147489707" r:id="rId3"/>
    <p:sldLayoutId id="2147489708" r:id="rId4"/>
    <p:sldLayoutId id="2147489709" r:id="rId5"/>
    <p:sldLayoutId id="2147489710" r:id="rId6"/>
    <p:sldLayoutId id="2147489711" r:id="rId7"/>
    <p:sldLayoutId id="2147489712" r:id="rId8"/>
    <p:sldLayoutId id="2147489713" r:id="rId9"/>
    <p:sldLayoutId id="2147489714" r:id="rId10"/>
    <p:sldLayoutId id="214748971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40661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护士长考核方案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考核目的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考核内容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考核方式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考核标准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考核流程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考核结果应用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考核目的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提升护理服务质量</a:t>
            </a:r>
            <a:endParaRPr lang="zh-CN" altLang="en-US"/>
          </a:p>
        </p:txBody>
      </p:sp>
      <p:sp>
        <p:nvSpPr>
          <p:cNvPr id="104889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提高护士的专业技能和素质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加强护士的服务意识和责任感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提升医院的整体服务质量和形象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促进护士的职业发展和个人成长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激励护士长工作积极性</a:t>
            </a:r>
            <a:endParaRPr lang="zh-CN" altLang="en-US"/>
          </a:p>
        </p:txBody>
      </p:sp>
      <p:sp>
        <p:nvSpPr>
          <p:cNvPr id="10489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提高护士长的工作热情和积极性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促进护士长的职业发展和成长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提高护士长的工作效率和质量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激发护士长的创新意识和能力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促进护理团队建设</a:t>
            </a:r>
            <a:endParaRPr lang="zh-CN" altLang="en-US"/>
          </a:p>
        </p:txBody>
      </p:sp>
      <p:sp>
        <p:nvSpPr>
          <p:cNvPr id="104901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提高护理团队的整体素质和技能水平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激发护理人员的工作积极性和创造力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增强护理团队的凝聚力和协作能力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提高护理服务的质量和效率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完善医院管理体系</a:t>
            </a:r>
            <a:endParaRPr lang="zh-CN" altLang="en-US"/>
          </a:p>
        </p:txBody>
      </p:sp>
      <p:sp>
        <p:nvSpPr>
          <p:cNvPr id="10490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提高护士长管理能力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优化医院资源配置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2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提高医疗服务质量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4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增强医院竞争力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考核内容</a:t>
            </a:r>
            <a:endParaRPr lang="zh-CN" altLang="en-US"/>
          </a:p>
        </p:txBody>
      </p:sp>
      <p:sp>
        <p:nvSpPr>
          <p:cNvPr id="10491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工作质量</a:t>
            </a:r>
            <a:endParaRPr lang="zh-CN" altLang="en-US"/>
          </a:p>
        </p:txBody>
      </p:sp>
      <p:sp>
        <p:nvSpPr>
          <p:cNvPr id="104916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工作效率：包括完成工作任务的速度、准确性等方面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护理质量：包括护理操作、护理记录、护理效果等方面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工作态度：包括对待病人、同事、领导的态度等方面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工作纪律：包括遵守医院规章制度、工作时间等方面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工作量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工作质量：包括护理操作正确率、护理记录完整度等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护理工作量：包括护理病人数量、护理时间等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工作效率：包括护理操作速度、护理时间利用率等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工作态度：包括服务态度、责任心、团队协作等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工作态度</a:t>
            </a:r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敬业精神：对工作认真负责，积极主动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团队协作：能够与团队成员良好沟通，共同完成任务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耐心细致：对待病人和家属耐心细致，关心他们的需求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自我提升：不断学习新知识，提高自己的专业水平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团队协作</a:t>
            </a:r>
            <a:endParaRPr lang="zh-CN" altLang="en-US"/>
          </a:p>
        </p:txBody>
      </p:sp>
      <p:sp>
        <p:nvSpPr>
          <p:cNvPr id="104932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团队领导能力：能够带领团队完成工作任务，提高团队效率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团队协作能力：与团队成员有效沟通、协调和合作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团队管理能力：能够制定合理的团队工作计划，分配任务，监督执行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团队激励能力：能够激发团队成员的积极性和创造力，提高团队士气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创新能力</a:t>
            </a:r>
            <a:endParaRPr lang="zh-CN" altLang="en-US"/>
          </a:p>
        </p:txBody>
      </p:sp>
      <p:sp>
        <p:nvSpPr>
          <p:cNvPr id="104937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创新思维：具备创新意识和创新能力，能够提出新的护理理念和方法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创新实践：能够将创新理念和方法应用到实际工作中，提高护理质量和效率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创新成果：在护理工作中取得创新成果，如发表论文、获得专利等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创新培训：能够组织和参与创新培训，提高护理团队的创新能力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考核方式</a:t>
            </a:r>
            <a:endParaRPr lang="zh-CN" altLang="en-US"/>
          </a:p>
        </p:txBody>
      </p:sp>
      <p:sp>
        <p:nvSpPr>
          <p:cNvPr id="10494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日常考核</a:t>
            </a:r>
            <a:endParaRPr lang="zh-CN" altLang="en-US"/>
          </a:p>
        </p:txBody>
      </p:sp>
      <p:sp>
        <p:nvSpPr>
          <p:cNvPr id="104944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考核方式：采用自评、互评、上级评价等方式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考核结果：作为晋升、调薪、培训等决策的依据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考核内容：包括工作态度、专业技能、沟通能力等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考核周期：每周进行一次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季度考核</a:t>
            </a:r>
            <a:endParaRPr lang="zh-CN" altLang="en-US"/>
          </a:p>
        </p:txBody>
      </p:sp>
      <p:sp>
        <p:nvSpPr>
          <p:cNvPr id="104950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考核周期：每季度进行一次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考核内容：包括工作表现、专业技能、团队协作等方面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考核方式：采用自评、同事评价、上级评价等多种方式进行综合评价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考核结果：根据考核结果进行奖惩，优秀者给予奖励，不合格者进行培训或调整岗位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年度考核</a:t>
            </a:r>
            <a:endParaRPr lang="zh-CN" altLang="en-US"/>
          </a:p>
        </p:txBody>
      </p:sp>
      <p:sp>
        <p:nvSpPr>
          <p:cNvPr id="104954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考核时间：每年进行一次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考核内容：包括工作业绩、专业技能、团队协作等方面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考核方式：采用自评、他评、领导评价等多种方式进行综合评价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考核结果：根据考核结果进行奖惩，优秀者给予晋升或奖励，不合格者进行培训或调整岗位。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综合评价</a:t>
            </a:r>
            <a:endParaRPr lang="zh-CN" altLang="en-US"/>
          </a:p>
        </p:txBody>
      </p:sp>
      <p:sp>
        <p:nvSpPr>
          <p:cNvPr id="1049606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工作表现：包括工作效率、工作质量、工作态度等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领导能力：包括组织协调、团队管理、决策能力等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专业知识：包括专业知识掌握程度、专业技能水平等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创新能力：包括创新意识、创新能力、创新成果等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沟通能力：包括与同事、患者、家属等沟通能力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职业道德：包括职业道德修养、职业操守等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https://d.book118.com/388014066101006026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护士长考核方案</vt:lpstr>
      <vt:lpstr>目录</vt:lpstr>
      <vt:lpstr>考核目的</vt:lpstr>
      <vt:lpstr>提升护理服务质量</vt:lpstr>
      <vt:lpstr>激励护士长工作积极性</vt:lpstr>
      <vt:lpstr>促进护理团队建设</vt:lpstr>
      <vt:lpstr>完善医院管理体系</vt:lpstr>
      <vt:lpstr>考核内容</vt:lpstr>
      <vt:lpstr>工作质量</vt:lpstr>
      <vt:lpstr>工作量</vt:lpstr>
      <vt:lpstr>工作态度</vt:lpstr>
      <vt:lpstr>团队协作</vt:lpstr>
      <vt:lpstr>创新能力</vt:lpstr>
      <vt:lpstr>考核方式</vt:lpstr>
      <vt:lpstr>日常考核</vt:lpstr>
      <vt:lpstr>季度考核</vt:lpstr>
      <vt:lpstr>年度考核</vt:lpstr>
      <vt:lpstr>综合评价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2024-09-04T00:06:55.951</cp:lastPrinted>
  <dcterms:created xsi:type="dcterms:W3CDTF">2024-09-03T16:06:55Z</dcterms:created>
  <dcterms:modified xsi:type="dcterms:W3CDTF">2024-09-03T16:06:58Z</dcterms:modified>
</cp:coreProperties>
</file>