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2466F-2DF1-4E54-8ACE-E01491DF8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244406-1A96-471C-B1FF-7EA3E8E48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3FC2C5-5D72-42E8-A861-EB515DCC8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A43C05-741C-4C03-A616-DEC5A0EB4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7D241F-616B-4F39-A73D-21040900A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2CFC42-D2B1-4A21-9AE0-8C1DE4C1A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1F691D-BEB2-4CEE-802D-E73294CF8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F3D761-72BA-4156-8FF8-ED38CAB52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AAB54C-3A08-4FB7-AA99-2487E840A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D96247-1BD6-4CC4-B3D8-422FBF96F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A0542C-1559-42FE-B12F-780FEE302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1606206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血透患者护理查房PPT课件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血透患者护理概述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血透患者护理的要点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血透患者护理的实践操作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血透患者护理的案例分析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血透患者护理的未来展望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血透患者护理概述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81" r="324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血透患者护理是指对接受血液透析治疗的患者进行的护理服务，包括病情监测、生活指导、心理支持等方面的内容。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血透患者护理对于提高患者的治疗效果和生活质量具有重要意义，能够减少并发症的发生，提高患者的生存率。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血透患者护理的定义与重要性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血透患者护理应以科学理论为基础，遵循医学原理，确保护理措施的科学性和有效性。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血透患者护理应以患者为中心，关注患者的心理需求，提供人性化的护理服务。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血透患者护理应综合考虑患者的生理、心理、社会等多方面因素，采取综合性的护理措施。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血透患者护理的基本原则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42" r="16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血透患者护理的发展历程可以追溯到20世纪中叶，随着医学技术的不断进步，血透患者护理的理念和技术也在不断更新和发展。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未来，随着医学科技的进步和人们对健康需求的不断提高，血透患者护理将向更加专业化和精细化的方向发展，将更加注重患者的个体差异和需求，提供更加全面和个性化的护理服务。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血透患者护理的历史与发展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血透患者护理的要点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396" b="33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血透患者的病情评估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评估患者的病情状况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了解患者的病情状况，包括肾功能不全的原因、病程、治疗情况等，以便更好地制定护理计划。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监测患者的生命体征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定期监测患者的血压、心率、呼吸等生命体征，以及时发现并处理异常情况。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观察患者的症状表现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密切观察患者的症状表现，如水肿、高血压、恶心、呕吐等，及时向医生反馈。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根据患者的病情制定合理的饮食计划，指导患者摄入适量的蛋白质、热量、维生素等营养素，控制水、盐的摄入量。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根据患者的身体状况指导其进行适当的运动，增强体质，同时保证充足的休息，避免疲劳。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运动与休息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指导患者正确使用透析期间所需的药物治疗，包括用法、用量、注意事项等。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用药指导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血透患者的日常护理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提高患者的认知水平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向患者介绍透析的相关知识，提高其对自身病情的认知水平，增强治疗信心。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鼓励患者积极参与治疗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鼓励患者积极参与治疗过程，提高其治疗的依从性和自我管理能力。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关注患者的情绪变化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密切关注患者的情绪变化，如焦虑、抑郁等，及时给予心理疏导和支持。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血透患者的心理护理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提供心理支持与帮助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为患者提供心理支持与帮助，帮助其克服治疗过程中的困难与挑战，增强治疗信心。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介绍透析原理及治疗流程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向患者介绍透析的原理、治疗流程及注意事项，使其对治疗过程有清晰的了解。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指导患者自我监测与护理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指导患者如何进行自我监测，包括体重、血压等的测量，以及如何进行血管通路的维护。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血透患者的健康教育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血透患者护理的实践操作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https://d.book118.com/388016062067006025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2024-09-02T05:28:11.642</cp:lastPrinted>
  <dcterms:created xsi:type="dcterms:W3CDTF">2024-09-01T21:28:11Z</dcterms:created>
  <dcterms:modified xsi:type="dcterms:W3CDTF">2024-09-01T21:28:13Z</dcterms:modified>
</cp:coreProperties>
</file>