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DDD01A-0F24-4DB5-B1CE-078053531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F66D10-59EA-418E-8D35-A37B09898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37403F-D8EB-4DD3-8F47-1E230ADD0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CE0B0D-0D1F-44AE-9E28-646DF7150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6073EF-892E-4284-B0D2-16FC400EE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D4BDFF-BD50-48A8-80C3-0151CA462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D1DA35-9694-4321-A553-7D1D8558B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9BE7A4-7A30-458E-AD4B-C1999890B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EC0B87-0411-4EB9-A42B-55414F8DC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FB034C-2D9B-4FA2-B74E-1C149DF62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A1E271-8DE2-49F8-AD76-2A63D2132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1607500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全子宫切除术护理查房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健康宣教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了解患者的恐惧、焦虑等情绪，评估其对手术的接受程度和心理承受能力。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评估患者心理状况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向患者及家属详细解释手术的必要性、手术过程及注意事项，鼓励患者表达自己的感受，并提供心理疏导和支持。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给予心理支持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375" r="14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针对患者的具体情况，提供个性化的心理辅导，帮助患者减轻焦虑、恐惧等情绪，增强手术信心。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术前心理辅导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全面了解患者的病史、身体状况及手术耐受能力，评估手术风险。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评估患者身体状况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术前检查与准备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术前生活指导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协助医生完成必要的术前检查，如心电图、血常规、凝血功能等，确保患者身体状况适合手术。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指导患者术前饮食、作息、沐浴等方面的注意事项，确保患者身体状态最佳。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生理准备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确保手术所需的器械和设备齐全、功能正常，如手术刀、止血钳、麻醉机等。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手术器械与设备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准备手术所需的护理物品，如手术衣、手套、消毒液等，确保手术过程中的护理工作顺利进行。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护理物品准备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根据患者的具体情况，准备必要的抢救药品和设备，如急救药品、氧气等，确保手术安全。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抢救药品与设备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设备与物品准备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768" r="277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582" r="3058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全子宫切除术通常采用仰卧位，头部稍微偏向一侧，保持呼吸道通畅。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患者体位选择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确保患者的体位舒适，避免过度的伸展或扭曲，以免影响手术操作和患者的安全。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患者体位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83" r="18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根据手术需要，准备并核对手术器械和敷料，确保数量和功能正常。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器械准备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根据手术进程，准确、迅速地传递医生所需的器械，确保手术顺利进行。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传递器械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手术配合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在手术过程中，持续监测患者的生命体征，包括心率、血压、呼吸等，及时发现并处理异常情况。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观察手术过程中的出血量，及时向医生报告出血情况，以便采取必要的止血措施。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病情监测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出血量评估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https://d.book118.com/388016075007006026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2024-09-02T23:59:17.330</cp:lastPrinted>
  <dcterms:created xsi:type="dcterms:W3CDTF">2024-09-02T15:59:17Z</dcterms:created>
  <dcterms:modified xsi:type="dcterms:W3CDTF">2024-09-02T15:59:19Z</dcterms:modified>
</cp:coreProperties>
</file>