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0E2C291-7297-415D-87C0-648C4CCAC0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991A38-7EE2-4848-A28D-9BD6797DF3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61C7F92-9846-4096-AD35-AF1EA8A34B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3887E92-7767-48F0-97F3-C9D3083FF1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2272584-AA62-4D3B-B343-6268330F854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36CEECE-3128-46EF-AB36-FD749EE808D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8B5678F-2625-4BAD-939A-DA4148B4D95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04ABB8-941F-4ACE-9115-9F06016D9DD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E7D301-0D74-401F-A37D-EE8CEBC705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5FF6AF-14CF-42D0-93B7-B0E5ECC002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8C73CE-A243-4D0B-8BDA-2E5CE5B5CD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8016112057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特殊用药与用途解析</a:t>
            </a:r>
          </a:p>
        </p:txBody>
      </p:sp>
      <p:sp>
        <p:nvSpPr>
          <p:cNvPr id="3" name="AutoShape 3"/>
          <p:cNvSpPr/>
          <p:nvPr/>
        </p:nvSpPr>
        <p:spPr>
          <a:xfrm>
            <a:off x="3887301" y="4906518"/>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汇报人：XX</a:t>
            </a:r>
            <a:endParaRPr lang="en-US" sz="1100"/>
          </a:p>
        </p:txBody>
      </p:sp>
      <p:sp>
        <p:nvSpPr>
          <p:cNvPr id="4" name="AutoShape 4"/>
          <p:cNvSpPr/>
          <p:nvPr/>
        </p:nvSpPr>
        <p:spPr>
          <a:xfrm>
            <a:off x="6497278" y="4906518"/>
            <a:ext cx="2419908"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2024-02-05</a:t>
            </a:r>
            <a:endParaRPr lang="en-US" sz="1100"/>
          </a:p>
        </p:txBody>
      </p:sp>
      <p:sp>
        <p:nvSpPr>
          <p:cNvPr id="5" name="AutoShape 5"/>
          <p:cNvSpPr/>
          <p:nvPr/>
        </p:nvSpPr>
        <p:spPr>
          <a:xfrm>
            <a:off x="240326" y="276691"/>
            <a:ext cx="1591602" cy="419156"/>
          </a:xfrm>
          <a:prstGeom prst="rect">
            <a:avLst/>
          </a:prstGeom>
          <a:noFill/>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rgbClr val="FFFFFF">
                    <a:alpha val="100000"/>
                  </a:srgbClr>
                </a:solidFill>
                <a:latin typeface="Microsoft Yahei"/>
                <a:ea typeface="Microsoft Yahei"/>
                <a:cs typeface="Microsoft Yahei"/>
              </a:rPr>
              <a:t>XX</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特殊用药概述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特殊用药研发与生产</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特殊用药临床应用及效果评价</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特殊用药监管政策与法规解读</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特殊用药市场分析与营销策略</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未来发展趋势与挑战应对</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特殊用药概述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特殊用药是指那些用于治疗罕见疾病、严重病症或特定医疗条件的药物，通常具有特殊的药理作用、制剂工艺和使用要求。</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特殊用药包括但不限于孤儿药、急救药、罕见病用药、特殊剂型药物等。这些药物往往针对的是小众患者群体，但其在医疗领域的重要性不容忽视。</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3563" r="13563"/>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发展历程</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随着医学和生物技术的不断进步，特殊用药的研发和生产逐渐受到重视。从最初的孤儿药立法，到后来的罕见病药物研发激励政策，再到现在的精准医疗和个体化治疗趋势，特殊用药的发展经历了多个阶段。</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现状</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目前，特殊用药市场正在不断扩大，但仍然存在诸多挑战。例如，研发成本高、市场需求不确定、法规政策不完善等问题都制约着特殊用药的发展。然而，随着科技的不断进步和政策的逐步优化，特殊用药的前景仍然十分广阔。</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特殊用药的市场需求主要来自于那些患有罕见疾病或严重病症的患者。这些患者群体虽然规模不大，但他们的医疗需求非常迫切。此外，随着医疗水平的提高和人们对健康的重视，特殊用药的市场需求还将进一步扩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市场需求</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未来，特殊用药领域将迎来更多的发展机遇。一方面，随着生物技术和精准医疗的不断发展，特殊用药的研发和生产将更加高效和精准；另一方面，随着法规政策的逐步完善和市场需求的不断扩大，特殊用药的市场规模也将进一步增长。同时，特殊用药领域的创新和合作也将成为推动其发展的重要动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前景展望</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市场需求与前景展望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特殊用药研发与生产</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90" r="3259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3986" r="3398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特殊用药的研发流程包括药物发现、临床前研究、临床研究、生产审批等阶段，每个阶段都有严格的标准和程序。</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研发流程</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特殊用药的研发面临诸多技术难点，如药物靶点寻找、药效评价、安全性评估等，需要借助先进的科技手段进行突破。</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技术难点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研发流程及技术难点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4924" b="24924"/>
          <a:stretch>
            <a:fillRect/>
          </a:stretch>
        </p:blipFill>
        <p:spPr>
          <a:xfrm>
            <a:off x="3909691" y="1250241"/>
            <a:ext cx="7848600" cy="5248274"/>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特殊用药的生产工艺包括原料选取、加工处理、制剂制备等环节，需要严格控制生产条件，确保产品质量。</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特殊用药的质量控制涉及原料、中间品和成品的检测，需要建立完善的检测体系，确保产品符合相关标准和规范。</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生产工艺及质量控制</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质量控制</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生产工艺</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特殊用药的研发需要借助国内外的科研力量和资源，通过合作与交流，共同推进药物的研发进程。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国内外研发合作</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通过参加国际会议、访问学习等方式，了解国际特殊用药研发的最新动态和趋势，促进国内特殊用药研发水平的提升。</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国际交流</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国内外研发合作与交流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特殊用药临床应用及效果评价</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适应症范围及使用方法</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适应症范围</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特殊用药通常针对特定疾病或症状，如罕见病、恶性肿瘤、严重感染等。其适应症范围需经过严格审批和临床试验验证。</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使用方法</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特殊用药的使用方法包括用药剂量、给药途径、用药时间等，需遵循医嘱和药品说明书，确保用药安全和有效。</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疗效评估指标</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针对特殊用药的疗效评估，需制定科学、客观的评估指标，如生存率、症状改善率、生活质量等。</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疗效评估方法</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采用随机对照试验、单臂研究等多种方法，对特殊用药的疗效进行全面、准确的评估。</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疗效评估指标体系构建</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https://d.book118.com/388016112057006040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2024-09-18T21:21:25.038</cp:lastPrinted>
  <dcterms:created xsi:type="dcterms:W3CDTF">2024-09-18T13:21:25Z</dcterms:created>
  <dcterms:modified xsi:type="dcterms:W3CDTF">2024-09-18T13:21:27Z</dcterms:modified>
</cp:coreProperties>
</file>