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578F4-25D7-45E0-BB74-D6C0C94E6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2976F-B33A-450F-832E-B51947F0A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F924A-96AF-4387-9719-DC8909E69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9A0A0-7503-4FF4-9272-882BC952D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8E67AA-0B31-4680-8870-7A5544E7D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241FB4-179B-410A-B378-0AEA58D92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11630F-1CF2-45B7-9E15-CFCC1718D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81E5E-8602-4911-8E3A-FD4594A69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AE39C-E27D-4C13-B427-EC579A43D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2CC55-A6CE-432F-BFDA-65E298E80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EAD4D-E68D-4A8A-98BE-70B55D579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70001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水痘防治宣传知识讲座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水痘的预防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水痘的治疗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水痘的预防与控制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水痘是由水痘-带状疱疹病毒引起的一种急性呼吸道传染病。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多发于儿童，具有高度传染性，可通过空气飞沫、直接接触疱疹液等方式传播。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水痘患者咳嗽、打喷嚏时，病毒会随飞沫传播至空气中，易感者吸入后即可感染。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接触水痘患者的疱疹液、呼吸道分泌物及被病毒污染的物品也可感染水痘。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水痘的传播方式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直接接触传播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空气飞沫传播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发热、头痛、乏力等前驱症状，后出现皮疹，通常首先出现在躯干和头部，逐渐扩散至面部和四肢。皮疹呈向心性分布，初为红色斑疹，后发展为丘疹、疱疹、结痂。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水痘的潜伏期一般为10-21天，平均为14天。从出疹到疱疹干燥结痂，一般需要约10天左右，完全康复约需2-3周时间。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水痘的症状与病程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水痘的预防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523" b="7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接种水痘疫苗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接种水痘疫苗是预防水痘最有效的方法，能够显著降低感染水痘的风险。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根据国家免疫规划，儿童应在1岁半和4岁时接种两剂次水痘疫苗。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除了儿童，成年人也可以接种水痘疫苗，特别是医护人员、教师等高风险人群。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193" r="81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经常用肥皂和流动水洗手，特别是在接触水痘患者或处理污染物后。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避免接触眼睛、鼻子和嘴巴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这些部位是病毒进入体内的主要途径。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如果无法避免接触水痘患者，应尽量减少接触时间，并保持距离。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在接触水痘患者后，应立即采取预防措施，如洗手、更换衣物和洗澡等。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避免与水痘患者近距离接触，特别是不要共享毛巾、床上用品等个人物品。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避免接触水痘患者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水痘的治疗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https://d.book118.com/388017000112006030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2024-09-07T06:18:39.043</cp:lastPrinted>
  <dcterms:created xsi:type="dcterms:W3CDTF">2024-09-06T22:18:39Z</dcterms:created>
  <dcterms:modified xsi:type="dcterms:W3CDTF">2024-09-06T22:18:41Z</dcterms:modified>
</cp:coreProperties>
</file>