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1CCCEF-C070-454E-8A93-66C4DAE3F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2A7FA4-0587-4848-92EA-0ACB870AB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51D6F4-B251-4B48-B21C-86061D365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4741BA-A70F-4419-9E30-6C1C7B1A7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CD5558-943A-43C8-A9BF-AAED62524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A245AD-153B-4806-AE89-98C86D7E3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349F0B-250C-48DA-B06C-4DEA3F6E6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FE3F50-2919-4014-A561-C46D98C0C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4F14DC-90E0-43CE-8C86-17ECD8BD1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E91F32-134D-446E-B46D-319CEBE0F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AFAA7B-1CC0-42DB-B9D6-6E72A61FE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1702406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《收购资金来源》PPT课件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收购资金来源概述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内源融资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外源融资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其他资金来源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资金来源的优化与风险管理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收购资金来源概述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收购资金来源是指企业或个人在进行收购活动时，用于支付收购款项的资金来源。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按照资金来源的不同，可以分为内部资金和外部资金两大类。内部资金是指企业或个人自有资金，而外部资金则包括银行贷款、债券发行、股权融资等。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41" r="310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保密性好，操作简便，成本较低。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受企业或个人自有资金规模限制，可能无法满足大规模收购需求。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常见来源及特点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资金规模大，利率相对较低。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需要提供抵押或担保，且还款压力较大。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常见来源及特点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可以筹集大量资金，且具有长期稳定的资金来源。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发行成本较高，需要符合相关监管要求。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常见来源及特点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常见来源及特点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可以引入战略投资者，增强企业实力和信誉。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股权结构发生变化，可能会影响企业控制权。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208" r="1120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750" r="1075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9708" r="970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合理选择资金来源可以降低收购成本，提高收购成功率。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根据企业或个人实际情况和收购需求，选择合适的资金来源可以平衡风险和收益。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选择合适的资金来源可以优化企业或个人财务结构，提高财务稳健性。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资金来源选择的重要性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内源融资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公司成立时股东的出资，以及增资扩股时股东的出资。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股东出资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留存收益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资产变现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公司经营过程中积累的未分配利润，可用于补充流动资金或进行投资。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公司通过出售部分资产或长期投资，获得现金收入用于收购。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自有资金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29" b="72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经营利润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营业收入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公司通过销售产品或提供服务获得的收入。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成本控制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通过降低成本、提高效率等方式增加利润。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投资收益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公司通过对外投资获取的收益，如股票、债券等。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固定资产在使用过程中因磨损或损耗而减少的价值。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折旧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长期待摊费用在使用期限内平均摊销的费用。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摊销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折旧与摊销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https://d.book118.com/388017024062006034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2024-09-12T22:03:13.065</cp:lastPrinted>
  <dcterms:created xsi:type="dcterms:W3CDTF">2024-09-12T14:03:13Z</dcterms:created>
  <dcterms:modified xsi:type="dcterms:W3CDTF">2024-09-12T14:03:15Z</dcterms:modified>
</cp:coreProperties>
</file>