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B75984-DFA0-404D-B774-711107A15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30C54A-FC88-4809-BA63-166E5BC1A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6F076-97F9-4F6D-BE71-EB83B44A0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2F9589-F98F-4EDB-A34A-72966C730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2C4A93-508D-43AC-8A91-C1F94B6FD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50A404-BADD-44A3-B22E-95E175B30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70BDDA-D147-4D5A-BD3F-C028A501D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3E4A6E-E9E8-4F0E-97B7-532E58F1C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DD4730-5F9E-4A3B-A6EA-E661430C5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2EF946-49C3-4550-A9A6-2DE83B1D3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2B170C-ECCA-485A-A936-739B28EDF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1713704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财务知识培训\n## 1.财务报表的基本概念与分析方法\n### 1.1财务报表的种类与作用\n### 1.2财务报表的基本要素与结构\n### 1.3财务报表的分析方法与技巧\n## 2.现金管理与流量分析\n### 2.1现金管理的目标与原则\n### 2.2现金流量表的构成与分析\n### 2.3现金流的预测与监控\n## 3.利润分析与成本控制\n### 3.1利润表的构成与分析\n### 3.2成本核算与控制方法\n### 3.3利润优化策略与建议\n## 4.资产管理与负债管理\n### 4.1资产的分类与管理策略\n### 4.2负债的构成与风险评估\n### 4.3资产负债表的分析与优化\n## 5.企业预算与财务规划\n### 5.1企业预算的目的与原则\n### 5.2预算编制与执行控制\n### 5.3财务规划与企业发展战略\n## 6.税收筹划与合规性\n### 6.1税收筹划的基本原理与方法\n### 6.2主要税种的计算与申报\n### 6.3税收合规性与风险防范\n## 7.财务风险管理\n### 7.1财务风险识别与评估\n### 7.2财务风险的控制与应对措施\n### 7.3财务风险监控与预警机制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财务知识培训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可编辑 DOCS 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可编辑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财务报表的基本概念与分析方法</a:t>
            </a:r>
            <a:endParaRPr/>
          </a:p>
        </p:txBody>
      </p:sp>
      <p:sp>
        <p:nvSpPr>
          <p:cNvPr id="13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6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6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财务报表的种类</a:t>
                </a:r>
                <a:endParaRPr/>
              </a:p>
            </p:txBody>
          </p:sp>
          <p:sp>
            <p:nvSpPr>
              <p:cNvPr id="27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资产负债表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利润表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现金流量表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股东权益变动表</a:t>
                </a:r>
                <a:endParaRPr/>
              </a:p>
            </p:txBody>
          </p:sp>
        </p:grpSp>
        <p:grpSp>
          <p:nvGrpSpPr>
            <p:cNvPr id="27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7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财务报表的作用</a:t>
                </a:r>
                <a:endParaRPr/>
              </a:p>
            </p:txBody>
          </p:sp>
          <p:sp>
            <p:nvSpPr>
              <p:cNvPr id="27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反映企业财务状况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评价企业经营成果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为投资者提供决策依据</a:t>
                </a:r>
                <a:endParaRPr/>
              </a:p>
            </p:txBody>
          </p:sp>
        </p:grpSp>
        <p:grpSp>
          <p:nvGrpSpPr>
            <p:cNvPr id="27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7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财务报表的编制要求</a:t>
                </a:r>
                <a:endParaRPr/>
              </a:p>
            </p:txBody>
          </p:sp>
          <p:sp>
            <p:nvSpPr>
              <p:cNvPr id="27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真实性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可比性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及时性</a:t>
                </a:r>
                <a:endParaRPr/>
              </a:p>
            </p:txBody>
          </p:sp>
        </p:grpSp>
      </p:grpSp>
      <p:pic>
        <p:nvPicPr>
          <p:cNvPr id="27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财务报表的种类与作用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8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财务报表的基本要素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资产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负债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所有者权益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收入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费用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财务报表的结构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资产负债表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资产 = 负债 + 所有者权益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利润表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收入 - 费用 = 利润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现金流量表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现金流入 - 现金流出 = 现金流量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股东权益变动表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所有者权益变动 = 股本变动 + 资本公积变动 + 盈余公积变动 + 未分配利润变动</a:t>
            </a:r>
            <a:endParaRPr/>
          </a:p>
        </p:txBody>
      </p:sp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财务报表的基本要素与结构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财务报表的分析方法与技巧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财务报表的分析方法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比较分析法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趋势分析法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比率分析法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因素分析法</a:t>
                </a:r>
                <a:endParaRPr/>
              </a:p>
            </p:txBody>
          </p:sp>
          <p:pic>
            <p:nvPicPr>
              <p:cNvPr id="2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财务报表的分析技巧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理解财务报表的基本逻辑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关注关键财务指标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结合行业特点和企业的实际情况进行分析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注意财务报表的内在联系和钩稽关系</a:t>
                </a:r>
                <a:endParaRPr/>
              </a:p>
            </p:txBody>
          </p:sp>
          <p:pic>
            <p:nvPicPr>
              <p:cNvPr id="3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现金管理与流量分析</a:t>
            </a:r>
            <a:endParaRPr/>
          </a:p>
        </p:txBody>
      </p:sp>
      <p:sp>
        <p:nvSpPr>
          <p:cNvPr id="305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306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现金管理的目标</a:t>
                </a:r>
                <a:endParaRPr/>
              </a:p>
            </p:txBody>
          </p:sp>
          <p:sp>
            <p:nvSpPr>
              <p:cNvPr id="3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保障企业正常运营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提高现金使用效率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降低现金持有成本</a:t>
                </a:r>
                <a:endParaRPr/>
              </a:p>
            </p:txBody>
          </p:sp>
          <p:sp>
            <p:nvSpPr>
              <p:cNvPr id="31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现金管理的原则</a:t>
                </a:r>
                <a:endParaRPr/>
              </a:p>
            </p:txBody>
          </p:sp>
          <p:sp>
            <p:nvSpPr>
              <p:cNvPr id="3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现金流入与流出平衡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现金余额适度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现金使用效率优先</a:t>
                </a:r>
                <a:endParaRPr/>
              </a:p>
            </p:txBody>
          </p:sp>
          <p:sp>
            <p:nvSpPr>
              <p:cNvPr id="32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现金管理的目标与原则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现金流量表的构成与分析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现金流量表的构成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经营活动产生的现金流量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投资活动产生的现金流量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筹资活动产生的现金流量</a:t>
                </a:r>
                <a:endParaRPr/>
              </a:p>
            </p:txBody>
          </p:sp>
          <p:pic>
            <p:nvPicPr>
              <p:cNvPr id="3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现金流量表的分析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分析现金流入、流出结构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评估现金流动性和偿债能力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判断企业的盈利质量和经营成果</a:t>
                </a:r>
                <a:endParaRPr/>
              </a:p>
            </p:txBody>
          </p:sp>
          <p:pic>
            <p:nvPicPr>
              <p:cNvPr id="3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4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现金流的预测</a:t>
                </a:r>
                <a:endParaRPr/>
              </a:p>
            </p:txBody>
          </p:sp>
          <p:sp>
            <p:nvSpPr>
              <p:cNvPr id="3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结合企业历史现金流数据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考虑企业未来发展战略和市场需求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分析企业所处行业的现金流特点</a:t>
                </a:r>
                <a:endParaRPr/>
              </a:p>
            </p:txBody>
          </p:sp>
          <p:sp>
            <p:nvSpPr>
              <p:cNvPr id="34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现金流的监控</a:t>
                </a:r>
                <a:endParaRPr/>
              </a:p>
            </p:txBody>
          </p:sp>
          <p:sp>
            <p:nvSpPr>
              <p:cNvPr id="3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建立现金流监控体系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定期分析现金流状况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及时调整现金管理策略</a:t>
                </a:r>
                <a:endParaRPr/>
              </a:p>
            </p:txBody>
          </p:sp>
          <p:sp>
            <p:nvSpPr>
              <p:cNvPr id="35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现金流的预测与监控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利润分析与成本控制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利润表的构成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营业收入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营业成本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营业利润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利润总额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净利润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利润表的分析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分析营业收入和利润的变动趋势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评估企业的盈利能力和经营成果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比较同行业企业的盈利水平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利润表的构成与分析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成本核算与控制方法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成本核算方法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分步法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分类法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定额法</a:t>
                </a:r>
                <a:endParaRPr/>
              </a:p>
            </p:txBody>
          </p:sp>
          <p:pic>
            <p:nvPicPr>
              <p:cNvPr id="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成本控制方法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标准成本法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预算控制法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责任成本法</a:t>
                </a:r>
                <a:endParaRPr/>
              </a:p>
            </p:txBody>
          </p:sp>
          <p:pic>
            <p:nvPicPr>
              <p:cNvPr id="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利润优化策略</a:t>
                </a:r>
                <a:endParaRPr/>
              </a:p>
            </p:txBody>
          </p:sp>
          <p:sp>
            <p:nvSpPr>
              <p:cNvPr id="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提高营业收入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降低营业成本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优化产品结构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提高运营效率</a:t>
                </a:r>
                <a:endParaRPr/>
              </a:p>
            </p:txBody>
          </p:sp>
          <p:sp>
            <p:nvSpPr>
              <p:cNvPr id="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利润优化建议</a:t>
                </a:r>
                <a:endParaRPr/>
              </a:p>
            </p:txBody>
          </p:sp>
          <p:sp>
            <p:nvSpPr>
              <p:cNvPr id="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加强成本管理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提高产品附加值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拓展市场渠道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加强内部管理和团队建设</a:t>
                </a:r>
                <a:endParaRPr/>
              </a:p>
            </p:txBody>
          </p:sp>
          <p:sp>
            <p:nvSpPr>
              <p:cNvPr id="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利润优化策略与建议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资产管理与负债管理</a:t>
            </a:r>
            <a:endParaRPr/>
          </a:p>
        </p:txBody>
      </p:sp>
      <p:sp>
        <p:nvSpPr>
          <p:cNvPr id="6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04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6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资产的分类</a:t>
                </a:r>
                <a:endParaRPr/>
              </a:p>
            </p:txBody>
          </p:sp>
          <p:sp>
            <p:nvSpPr>
              <p:cNvPr id="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流动资产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非流动资产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长期投资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固定资产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无形资产</a:t>
                </a:r>
                <a:endParaRPr/>
              </a:p>
            </p:txBody>
          </p:sp>
          <p:sp>
            <p:nvSpPr>
              <p:cNvPr id="7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资产管理策略</a:t>
                </a:r>
                <a:endParaRPr/>
              </a:p>
            </p:txBody>
          </p:sp>
          <p:sp>
            <p:nvSpPr>
              <p:cNvPr id="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保持资产结构合理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提高资产使用效率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加强资产监管和风险防范</a:t>
                </a:r>
                <a:endParaRPr/>
              </a:p>
            </p:txBody>
          </p:sp>
          <p:sp>
            <p:nvSpPr>
              <p:cNvPr id="7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资产的分类与管理策略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https://d.book118.com/388017137042006040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财务知识培训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2024-09-18T14:41:14.803</cp:lastPrinted>
  <dcterms:created xsi:type="dcterms:W3CDTF">2024-09-18T06:41:14Z</dcterms:created>
  <dcterms:modified xsi:type="dcterms:W3CDTF">2024-09-18T06:41:16Z</dcterms:modified>
</cp:coreProperties>
</file>